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57" r:id="rId3"/>
    <p:sldId id="259" r:id="rId4"/>
    <p:sldId id="262" r:id="rId5"/>
    <p:sldId id="273" r:id="rId6"/>
    <p:sldId id="272" r:id="rId7"/>
    <p:sldId id="261" r:id="rId8"/>
    <p:sldId id="264" r:id="rId9"/>
    <p:sldId id="270" r:id="rId10"/>
    <p:sldId id="269" r:id="rId11"/>
    <p:sldId id="278" r:id="rId12"/>
    <p:sldId id="263" r:id="rId13"/>
    <p:sldId id="266" r:id="rId14"/>
    <p:sldId id="268" r:id="rId15"/>
    <p:sldId id="274" r:id="rId16"/>
    <p:sldId id="277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1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7ABEC-2BB1-4F5F-9513-CB4F58E824EC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2DBC9-5621-4AC8-981D-2FF8F97FC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66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2DBC9-5621-4AC8-981D-2FF8F97FC9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5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9.wdp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13.wdp"/><Relationship Id="rId4" Type="http://schemas.openxmlformats.org/officeDocument/2006/relationships/image" Target="../media/image34.jpe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406640" cy="147218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Ухтинское представительство межрегионального общественного движения «Коми войтыр» </a:t>
            </a:r>
            <a:r>
              <a:rPr lang="ru-RU" sz="280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(УП МОД «Коми войтыр»)</a:t>
            </a:r>
            <a:endParaRPr lang="ru-RU" sz="280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b="86548"/>
          <a:stretch/>
        </p:blipFill>
        <p:spPr bwMode="auto">
          <a:xfrm>
            <a:off x="72428" y="3068959"/>
            <a:ext cx="6789351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r="55194" b="86548"/>
          <a:stretch/>
        </p:blipFill>
        <p:spPr bwMode="auto">
          <a:xfrm>
            <a:off x="6076495" y="3068959"/>
            <a:ext cx="3004131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pp.userapi.com/c627124/v627124765/3a9d4/Mmi7gsg0xC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82489"/>
            <a:ext cx="2022814" cy="251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206" y="4581128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МОД </a:t>
            </a:r>
            <a:r>
              <a:rPr lang="ru-RU" sz="1600" i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«Коми войтыр</a:t>
            </a:r>
            <a:r>
              <a:rPr lang="ru-RU" sz="1600" i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охватывает представителей коми народа, защищает и реализует их права в социально-экономической и культурной жизни Республики Коми.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72077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448448" y="332656"/>
            <a:ext cx="4600060" cy="3888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Центре коми культуры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им. Б.Ф. Шахова собрались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представители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национально-культурных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автономий города, чтобы поздравить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«Коми войтыр» с 25-летием. Гостей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приветствовали на различных языках, демонстрируя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уважение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к каждому народу, населяющему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северную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«жемчужину». 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Члены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«Коми войтыр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» делились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своими воспоминаниями о тех людях, благодаря которым общество появилось на свет, о том, какая работа была проведена в республике за последние 25 лет.  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Ключевым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событием мероприятия стала презентация альманаха «Дело чести каждого из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нас» - это сборник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очерков членов Ухтинского представительства «Коми войтыр». </a:t>
            </a:r>
          </a:p>
        </p:txBody>
      </p:sp>
      <p:pic>
        <p:nvPicPr>
          <p:cNvPr id="1026" name="Picture 2" descr="https://pp.userapi.com/c631221/v631221349/760f/DAly1jwtSZ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" r="10792" b="5631"/>
          <a:stretch/>
        </p:blipFill>
        <p:spPr bwMode="auto">
          <a:xfrm>
            <a:off x="297491" y="756339"/>
            <a:ext cx="4042818" cy="312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4964" r="9534" b="7409"/>
          <a:stretch/>
        </p:blipFill>
        <p:spPr bwMode="auto">
          <a:xfrm>
            <a:off x="4684809" y="3933056"/>
            <a:ext cx="3458424" cy="258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848" y="3505669"/>
            <a:ext cx="26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https://vk.com/komi_kotyr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491" y="3973099"/>
            <a:ext cx="40428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Василькив Валентина Николаевна, </a:t>
            </a:r>
          </a:p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председатель «Коми войтыр» с 2015 по 2016 гг., автор идеи и редактор альманаха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830" y="5256680"/>
            <a:ext cx="43281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Самунашвили Николай Васильевич, Квачантирадзе Вера Аполлоновна, председатель и секретарь НКА грузин в г. Ухте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7975" y="7937"/>
            <a:ext cx="3340518" cy="720080"/>
          </a:xfrm>
        </p:spPr>
        <p:txBody>
          <a:bodyPr/>
          <a:lstStyle/>
          <a:p>
            <a:r>
              <a:rPr lang="ru-RU" sz="2800" b="1" dirty="0" smtClean="0"/>
              <a:t>Страницы истории</a:t>
            </a:r>
            <a:endParaRPr lang="ru-RU" sz="2800" b="1" dirty="0"/>
          </a:p>
        </p:txBody>
      </p:sp>
      <p:pic>
        <p:nvPicPr>
          <p:cNvPr id="2050" name="Picture 2" descr="https://pp.userapi.com/c633720/v633720909/12bb5/sOD-AVGrwF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498">
            <a:off x="7559940" y="4874923"/>
            <a:ext cx="1166587" cy="162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7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3NVz4zsZ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" t="18840" r="2463"/>
          <a:stretch/>
        </p:blipFill>
        <p:spPr bwMode="auto">
          <a:xfrm>
            <a:off x="391880" y="893386"/>
            <a:ext cx="4764912" cy="266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JdQcp2WFU9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27956"/>
          <a:stretch/>
        </p:blipFill>
        <p:spPr bwMode="auto">
          <a:xfrm>
            <a:off x="391880" y="3789040"/>
            <a:ext cx="4743027" cy="25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8014" y="1412776"/>
            <a:ext cx="36664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СМИ г. Ухты: «XXV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конференция ухтинского отделения МОД "Коми войтыр" состоялась 2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декабря 2017 г.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Конференция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прошла в период, когда в обществе широко обсуждаются сразу несколько резонансных тем. В повестке из них значилось две: изучение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коми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языка в школах и проблемы экологии. Участники настроились на открытый и честный разговор, заявляя о проблемах по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существу. На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входе в большой зал Дворца культуры русскоязычным гостям раздавали систему синхронного перевода с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коми».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6999" y="116632"/>
            <a:ext cx="3340518" cy="720080"/>
          </a:xfrm>
        </p:spPr>
        <p:txBody>
          <a:bodyPr/>
          <a:lstStyle/>
          <a:p>
            <a:r>
              <a:rPr lang="ru-RU" sz="2800" b="1" dirty="0" smtClean="0"/>
              <a:t>Страницы истории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5029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72400" cy="778098"/>
          </a:xfrm>
        </p:spPr>
        <p:txBody>
          <a:bodyPr>
            <a:normAutofit/>
          </a:bodyPr>
          <a:lstStyle/>
          <a:p>
            <a:r>
              <a:rPr lang="ru-RU" sz="2800" b="1" dirty="0"/>
              <a:t>е</a:t>
            </a:r>
            <a:r>
              <a:rPr lang="ru-RU" sz="2800" b="1" dirty="0" smtClean="0"/>
              <a:t>жегодные экологические акции</a:t>
            </a:r>
            <a:endParaRPr lang="ru-RU" sz="2800" b="1" dirty="0"/>
          </a:p>
        </p:txBody>
      </p:sp>
      <p:pic>
        <p:nvPicPr>
          <p:cNvPr id="3074" name="Picture 2" descr="C:\Users\User\Desktop\Буторина Светлана с 2009-2014 гг\Деятельность НКК\Для печати буклета не обработано\Коми войтыр\уборка территории Параськиных озер (26.05.20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3" y="1196752"/>
            <a:ext cx="3216504" cy="482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Буторина Светлана с 2009-2014 гг\Деятельность НКК\Для печати буклета не обработано\Коми войтыр\результа работы на 1 участк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5154" b="6425"/>
          <a:stretch/>
        </p:blipFill>
        <p:spPr bwMode="auto">
          <a:xfrm>
            <a:off x="4099799" y="3964356"/>
            <a:ext cx="4413382" cy="234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8492" y="1052736"/>
            <a:ext cx="53159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  В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числе традиционных мероприятий УП МОД «Коми войтыр» последних лет: поздравление участников Великой Отечественной войны, посещение и вручение коми ветеранам продуктовых наборов; участие в организации и проведении мероприятия «Дети войны» с чаепитием в Центре коми культуры, организация и проведение экологической акции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</a:rPr>
              <a:t>Сöстöм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</a:rPr>
              <a:t>чужанiн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»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(«Чистая родина») по уборке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от бытового мусора территории памятника природы республиканского значения «Параськины озера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»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совместно с молодежным движением «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Томулов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».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7975" y="7937"/>
            <a:ext cx="3340518" cy="72008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Страницы истории: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6942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5469"/>
            <a:ext cx="3303580" cy="467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725"/>
          <a:stretch/>
        </p:blipFill>
        <p:spPr bwMode="auto">
          <a:xfrm>
            <a:off x="4876631" y="3820562"/>
            <a:ext cx="3988845" cy="263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5" b="4915"/>
          <a:stretch/>
        </p:blipFill>
        <p:spPr bwMode="auto">
          <a:xfrm>
            <a:off x="3760405" y="701180"/>
            <a:ext cx="5105071" cy="271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6346" r="2553"/>
          <a:stretch/>
        </p:blipFill>
        <p:spPr bwMode="auto">
          <a:xfrm>
            <a:off x="2771800" y="2650228"/>
            <a:ext cx="3343003" cy="198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9509"/>
          <a:stretch/>
        </p:blipFill>
        <p:spPr bwMode="auto">
          <a:xfrm>
            <a:off x="1691680" y="4402441"/>
            <a:ext cx="2960914" cy="205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4450" y="70780"/>
            <a:ext cx="8711026" cy="60344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/>
              <a:t> Деятельность юных сподвижников - клуба «</a:t>
            </a:r>
            <a:r>
              <a:rPr lang="ru-RU" sz="2200" b="1" dirty="0" err="1" smtClean="0"/>
              <a:t>Томулов</a:t>
            </a:r>
            <a:r>
              <a:rPr lang="ru-RU" sz="2200" b="1" dirty="0" smtClean="0"/>
              <a:t>»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65560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" t="3513" r="2090"/>
          <a:stretch/>
        </p:blipFill>
        <p:spPr bwMode="auto">
          <a:xfrm>
            <a:off x="4766915" y="3717031"/>
            <a:ext cx="4129639" cy="283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" t="2684" r="1784"/>
          <a:stretch/>
        </p:blipFill>
        <p:spPr bwMode="auto">
          <a:xfrm>
            <a:off x="4766915" y="758879"/>
            <a:ext cx="4015541" cy="278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43" y="3717032"/>
            <a:ext cx="4076937" cy="283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8" y="775328"/>
            <a:ext cx="4039428" cy="275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7504" y="171880"/>
            <a:ext cx="9143999" cy="60344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/>
              <a:t> </a:t>
            </a:r>
            <a:r>
              <a:rPr lang="ru-RU" sz="2000" dirty="0" smtClean="0"/>
              <a:t>Деятельность </a:t>
            </a:r>
            <a:r>
              <a:rPr lang="ru-RU" sz="2000" b="1" dirty="0" smtClean="0"/>
              <a:t>членов УП МОД «Коми войтыр» </a:t>
            </a:r>
          </a:p>
          <a:p>
            <a:r>
              <a:rPr lang="ru-RU" sz="2000" dirty="0" smtClean="0"/>
              <a:t>в театре «</a:t>
            </a:r>
            <a:r>
              <a:rPr lang="ru-RU" sz="2000" dirty="0" err="1" smtClean="0"/>
              <a:t>Радлун</a:t>
            </a:r>
            <a:r>
              <a:rPr lang="ru-RU" sz="2000" dirty="0" smtClean="0"/>
              <a:t>» Центра коми культуры им. Б.Ф. Шахова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5818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userapi.com/c627827/v627827765/39c40/3pByJ7DJZV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4681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4549" y="260648"/>
            <a:ext cx="8712968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Наша деятельность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5589240"/>
            <a:ext cx="8712968" cy="72008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/>
              <a:t>Участие УП МОД «Коми войтыр» в спортивных мероприятиях города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2016 года. Слева направо: первая - Н.Н. Дернова, четвертая – В.Н. Василькив, седьмой – Н.М.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Ярапов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83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p.userapi.com/c630319/v630319765/1b7b0/ZzpHjpjyzx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" b="1472"/>
          <a:stretch/>
        </p:blipFill>
        <p:spPr bwMode="auto">
          <a:xfrm>
            <a:off x="381207" y="3789040"/>
            <a:ext cx="4009181" cy="25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userapi.com/c629327/v629327765/44db8/IZMyvRRfOA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b="5346"/>
          <a:stretch/>
        </p:blipFill>
        <p:spPr bwMode="auto">
          <a:xfrm>
            <a:off x="4722460" y="764704"/>
            <a:ext cx="4039547" cy="244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userapi.com/c629327/v629327765/44dc0/0K5ulexatP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"/>
          <a:stretch/>
        </p:blipFill>
        <p:spPr bwMode="auto">
          <a:xfrm>
            <a:off x="522437" y="764959"/>
            <a:ext cx="3726717" cy="244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5763" y="3253626"/>
            <a:ext cx="4709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Всеобщий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диктант по коми языку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- 2016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/>
        </p:blipFill>
        <p:spPr bwMode="auto">
          <a:xfrm>
            <a:off x="4613959" y="3772267"/>
            <a:ext cx="4172451" cy="258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437" y="292006"/>
            <a:ext cx="2616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Наша деятельность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5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633670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Автор макета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логотипа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УП МОД "Коми войтыр"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Евгений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Грох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 презентации использованы  материалы альманаха «Дело чести каждого из нас».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0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258" y="260648"/>
            <a:ext cx="8386387" cy="720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Историческая справка: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Государственные символы Республики Коми</a:t>
            </a:r>
            <a:endParaRPr lang="ru-RU" sz="2800" b="1" dirty="0"/>
          </a:p>
        </p:txBody>
      </p:sp>
      <p:pic>
        <p:nvPicPr>
          <p:cNvPr id="1026" name="Picture 2" descr="fl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3" y="1053078"/>
            <a:ext cx="2325638" cy="11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0126" y="836712"/>
            <a:ext cx="61959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   Флаг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Республики Коми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утверждён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17 декабря 1997 года и внесён в Государственный геральдический регистр Российской Федерации под номером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154. Цветовое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решение флага отражает специфические географические особенности и богатства природы Республики Коми.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Синий цвет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 символизирует небесное начало, величие и бескрайность северных просторов.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Зеленая полоса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- символ надежды и изобилия - является условным обозначением необъятных таежных массивов коми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</a:rPr>
              <a:t>пармы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 - основного богатства и среды жизнедеятельности коми народа.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Белая полоса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флага, воплотившая белизну и чистоту снега, девственность, простоту и суровую красоту северной природы, означает принадлежность территории Республики Коми к Северу, ее северное положение. </a:t>
            </a:r>
          </a:p>
        </p:txBody>
      </p:sp>
      <p:pic>
        <p:nvPicPr>
          <p:cNvPr id="1030" name="Picture 6" descr="ger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98" y="3645024"/>
            <a:ext cx="1690284" cy="19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2639" y="3117742"/>
            <a:ext cx="6809713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   Герб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</a:rPr>
              <a:t>Республики Коми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представляет собой исполненное по мотивам пермского звериного стиля изображение золотой хищной птицы, помещенной на красном геральдическом щите; на груди птицы - лик женщины в обрамлении шести лосиных голов.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традиционном толковании хищная птица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является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образом солнца, власти, верхнего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мира. Лик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женщины на груди птицы соответствует образу Зарни Ань (Золотой Бабы),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</a:rPr>
              <a:t>жизнедарующей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 солнечной богини, матери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мира. Образ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лося связан с идеей силы, благородства, красоты. Лосиные головы на груди птицы усиливают выражаемые птицей этнические истоки коми.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Сочетание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золотого и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красного символизирует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в коми фольклоре утреннее, весеннее, теплое солнце, материнство и рождение. В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современной общественно-политической трактовке красное поле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означает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деятельность, активность народа и власти, а в сочетании с формой щита может ассоциироваться с исторической судьбой коми народа, входящего в состав многонационального Российского государства. При этом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фигура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птицы с полураскрытыми крыльями приобретает форму креста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как символ духовной и государственной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власти. Вместе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с тем птица призвана охранять Родину и народ, способствовать их развитию и процветанию. Поэтому птица изображена на взлете.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</a:rPr>
              <a:t>Распахнутость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 крыльев означает также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</a:rPr>
              <a:t>гостеприимство. </a:t>
            </a:r>
            <a:endParaRPr lang="ru-RU" sz="1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27980" y="5733256"/>
            <a:ext cx="1690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Автор утвержденного варианта герба Коми Неверов Анатолий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Иосифович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562" y="2215897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Автором утвержденного варианта флага является художник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</a:rPr>
              <a:t>Сердитов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 Владимир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Яковлевич </a:t>
            </a:r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05797" y="2996952"/>
            <a:ext cx="16604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http://cultmap.nbrkomi.ru/ru/page/levoe_menju.about.simvolika/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7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66" y="960868"/>
            <a:ext cx="2719059" cy="2617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43608" y="3250407"/>
            <a:ext cx="2814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Душа </a:t>
            </a:r>
            <a:r>
              <a:rPr lang="ru-RU" sz="1400" dirty="0">
                <a:solidFill>
                  <a:schemeClr val="bg1"/>
                </a:solidFill>
              </a:rPr>
              <a:t>реки моего </a:t>
            </a:r>
            <a:r>
              <a:rPr lang="ru-RU" sz="1400" dirty="0" smtClean="0">
                <a:solidFill>
                  <a:schemeClr val="bg1"/>
                </a:solidFill>
              </a:rPr>
              <a:t>отца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969" y="161921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Работы Юрия Лисовского, Павла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Микушева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Василия Игнатова: эпос, мифы, легенды коми народа глазами художников Республики Коми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7801401" y="1833721"/>
            <a:ext cx="189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https://artnow.ru/ru/gallery/2/4341/picture/0/66739.html</a:t>
            </a:r>
            <a:endParaRPr lang="ru-RU" sz="1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5" descr="http://ourreg.ru/wp-content/uploads/2017/12/reg_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8" y="3836624"/>
            <a:ext cx="3140856" cy="2665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Прямоугольник 13"/>
          <p:cNvSpPr/>
          <p:nvPr/>
        </p:nvSpPr>
        <p:spPr>
          <a:xfrm rot="16200000">
            <a:off x="-611503" y="5086232"/>
            <a:ext cx="21162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https://komikz.ru/news/culture/10954</a:t>
            </a:r>
            <a:endParaRPr lang="ru-RU" sz="1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5" descr="ÐÐ°ÑÑÐ¸Ð½ÐºÐ¸ Ð¿Ð¾ Ð·Ð°Ð¿ÑÐ¾ÑÑ ÐºÐ¾Ð¼Ð¸ ÑÑÐ½Ð¾ÑÑÑÑÑÐ¸Ð·Ð¼ ÐºÐ°ÑÑÐ¸Ð½Ñ ÐÐ¸ÐºÑÑÐµÐ² ÐÐ¸ÑÐ¾Ð²ÑÐºÐ¸Ð¹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94864" y="3825529"/>
            <a:ext cx="3682180" cy="2687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 rot="5400000">
            <a:off x="7005559" y="4568652"/>
            <a:ext cx="3513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http://www.sevprostor.ru/istorija/kultura-severa/864-drevnie-mify-i-legendy-narodov-russkogo-severa-komi.html</a:t>
            </a:r>
            <a:endParaRPr lang="ru-RU" sz="1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r="-409"/>
          <a:stretch/>
        </p:blipFill>
        <p:spPr bwMode="auto">
          <a:xfrm>
            <a:off x="4566445" y="960868"/>
            <a:ext cx="3710599" cy="266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Прямоугольник 16"/>
          <p:cNvSpPr/>
          <p:nvPr/>
        </p:nvSpPr>
        <p:spPr>
          <a:xfrm>
            <a:off x="4608004" y="311546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Борьба </a:t>
            </a:r>
            <a:r>
              <a:rPr lang="ru-RU" sz="1400" dirty="0" err="1">
                <a:solidFill>
                  <a:schemeClr val="bg1"/>
                </a:solidFill>
              </a:rPr>
              <a:t>Перы</a:t>
            </a:r>
            <a:r>
              <a:rPr lang="ru-RU" sz="1400" dirty="0">
                <a:solidFill>
                  <a:schemeClr val="bg1"/>
                </a:solidFill>
              </a:rPr>
              <a:t> с медведем. Из серии «Легенда о Пере-богатыре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8" name="Picture 2" descr="ÐÐ°ÑÑÐ¸Ð½ÐºÐ¸ Ð¿Ð¾ Ð·Ð°Ð¿ÑÐ¾ÑÑ ÐºÐ°ÑÑÐ° ÐºÐ¾Ð¼Ð¸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51572"/>
            <a:ext cx="1158183" cy="9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9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976664" cy="569069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Историческая справка: </a:t>
            </a:r>
            <a:r>
              <a:rPr lang="ru-RU" sz="2400" dirty="0" smtClean="0"/>
              <a:t>информация </a:t>
            </a:r>
            <a:br>
              <a:rPr lang="ru-RU" sz="2400" dirty="0" smtClean="0"/>
            </a:br>
            <a:r>
              <a:rPr lang="ru-RU" sz="2400" dirty="0" smtClean="0"/>
              <a:t>из </a:t>
            </a:r>
            <a:r>
              <a:rPr lang="ru-RU" sz="2400" dirty="0" smtClean="0"/>
              <a:t>истории УП МОД «Коми войтыр»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5400600" cy="576064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/>
              <a:t>  </a:t>
            </a:r>
            <a:r>
              <a:rPr lang="ru-RU" sz="1800" dirty="0" smtClean="0"/>
              <a:t>В г. Ухте активное общественное движение появилось во второй половине 80-х годов в период выборов депутатов в Ухтинский городской Совет и в Верховный Совет Коми АССР. В 1989 году было принят решение о создании ухтинского городского общества «Коми </a:t>
            </a:r>
            <a:r>
              <a:rPr lang="ru-RU" sz="1800" dirty="0" err="1" smtClean="0"/>
              <a:t>котыр</a:t>
            </a:r>
            <a:r>
              <a:rPr lang="ru-RU" sz="1800" dirty="0" smtClean="0"/>
              <a:t>». В конце этого года был подготовлен Устав.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Официальная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дата рождения организации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20 января 1990 года. В этот день на учредительном собрании был принят Устав городского общества «Коми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котыр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», который в дальнейшем был утверждён общим собранием представителей коми ухтинцев 04 февраля и зарегистрирован решением горисполкома № 103 от 22 февраля 1990 года. В уставе главной задачей определили возрождение и развитие самосознания коми народа, его культуры и языка, воспитание его в духе патриотизма и интернационального братства между народами.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 Первые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полгода в обществе председательствовал Борис Федотович Шахов. 27 апреля 1991 года на общем собрании представителей Коми народа был избран первый состав Президиума Общества из четырнадцати членов. Председателем Президиума избран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Н.М.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Ярапов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его заместителем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Б.И. Калинин,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ответственным секретарём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Т.Ф.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Кримчеева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.  Всего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активно работали более ста человек. 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редседателями за весь период избирались: 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Ярапов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Николай Михайлович – (1992-2006 гг.), Терентьев Анатолий Филиппович (2007-2008гг.), Дернова Наталья Николаевна (2009-2014 гг.), Василькив Валентина Николаевна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(2015-2016 гг.)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. С 2017 года по нынешнее время –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исполняет обязанности Кичигин Анатолий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Васильевич.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1409" y="3177045"/>
            <a:ext cx="1896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Борис Федотович Шахов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7" t="32265" r="14464" b="40031"/>
          <a:stretch/>
        </p:blipFill>
        <p:spPr bwMode="auto">
          <a:xfrm>
            <a:off x="6395521" y="692696"/>
            <a:ext cx="1615598" cy="238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61946" r="24253" b="10452"/>
          <a:stretch/>
        </p:blipFill>
        <p:spPr bwMode="auto">
          <a:xfrm>
            <a:off x="5665223" y="3573016"/>
            <a:ext cx="3240360" cy="237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12160" y="6025718"/>
            <a:ext cx="2724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Слева направо: второй - Б.Ф.  Шахов, 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третий – Н.М. </a:t>
            </a: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</a:rPr>
              <a:t>Ярапов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9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p.userapi.com/c627827/v627827909/43e73/50XwtQHlL8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https://pp.userapi.com/c627827/v627827909/43e85/6-Oo1QMWyS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895" r="9508" b="8731"/>
          <a:stretch/>
        </p:blipFill>
        <p:spPr bwMode="auto">
          <a:xfrm>
            <a:off x="297423" y="733800"/>
            <a:ext cx="3911790" cy="577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7975" y="7937"/>
            <a:ext cx="3340518" cy="720080"/>
          </a:xfrm>
        </p:spPr>
        <p:txBody>
          <a:bodyPr/>
          <a:lstStyle/>
          <a:p>
            <a:r>
              <a:rPr lang="ru-RU" sz="2800" b="1" dirty="0" smtClean="0"/>
              <a:t>Страницы истории</a:t>
            </a:r>
            <a:endParaRPr lang="ru-RU" sz="2800" b="1" dirty="0"/>
          </a:p>
        </p:txBody>
      </p:sp>
      <p:pic>
        <p:nvPicPr>
          <p:cNvPr id="7" name="Picture 2" descr="https://pp.userapi.com/c627827/v627827909/43dfe/XUuqt-wBzn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2" t="64449" r="9807" b="14584"/>
          <a:stretch/>
        </p:blipFill>
        <p:spPr bwMode="auto">
          <a:xfrm>
            <a:off x="4579010" y="3073337"/>
            <a:ext cx="4256344" cy="154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9316" y="4725144"/>
            <a:ext cx="4409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На первом Съезде коми народа в январе 1991 года прозвучала инициатива замены государственного символа республики – флага. Ухтинский делегат, депутат Верховного Совета Коми </a:t>
            </a:r>
            <a:r>
              <a:rPr lang="ru-RU" sz="1400" dirty="0" err="1" smtClean="0"/>
              <a:t>Шулепов</a:t>
            </a:r>
            <a:r>
              <a:rPr lang="ru-RU" sz="1400" dirty="0" smtClean="0"/>
              <a:t> Иван Павлович предложил в качестве цветовой гаммы коми флага </a:t>
            </a:r>
            <a:r>
              <a:rPr lang="ru-RU" sz="1400" dirty="0" err="1" smtClean="0"/>
              <a:t>триколор</a:t>
            </a:r>
            <a:r>
              <a:rPr lang="ru-RU" sz="1400" dirty="0" smtClean="0"/>
              <a:t>, состоящего из синего, зеленого и белого цветов. На второй фотографии слева направо второй - И.П. </a:t>
            </a:r>
            <a:r>
              <a:rPr lang="ru-RU" sz="1400" dirty="0" err="1" smtClean="0"/>
              <a:t>Шулепов</a:t>
            </a:r>
            <a:r>
              <a:rPr lang="ru-RU" sz="1400" dirty="0"/>
              <a:t>.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8" name="Picture 2" descr="https://pp.userapi.com/c627827/v627827909/43dfe/XUuqt-wBzn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2" t="7779" r="9807" b="54062"/>
          <a:stretch/>
        </p:blipFill>
        <p:spPr bwMode="auto">
          <a:xfrm>
            <a:off x="4579010" y="255807"/>
            <a:ext cx="4256344" cy="28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1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0524"/>
            <a:ext cx="3340518" cy="72008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Страницы истории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39427"/>
            <a:ext cx="48245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Реализовывая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Уставные задачи по развитию культуры коми народа в Ухте и пригородной зоне,  в январе 1992 года Президиумом общества было принято решение о создании общественного Коми культурного центра. Организовали воскресную школу и курсы изучения коми языка на базе клуба экономистов. Директором Центра на общественных началах назначили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Самигуллину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Елизавету Ивановну, руководителями курсов – З.В. Попову и Б.Ф. Шахова. На содержание Центра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главой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администрации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г. Ухты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было выделено 70 тысяч рублей. Официально, как муниципальное учреждение, Центр коми культуры был создан в августе 1994 года, выделены помещения в доме № 5 по ул. Первомайская, где и ныне размещается.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2002 году «Центру коми культуры» было присвоено  имя  коми писателя Шахова Бориса Федотовича на основании Решения Совета муниципального образования «Город Ухта» (протокол заседания от 15 декабря 2002 года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№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1).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6" t="26895" r="7279" b="15986"/>
          <a:stretch/>
        </p:blipFill>
        <p:spPr bwMode="auto">
          <a:xfrm>
            <a:off x="5364088" y="406866"/>
            <a:ext cx="3309111" cy="185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4" t="28631" r="5163" b="21060"/>
          <a:stretch/>
        </p:blipFill>
        <p:spPr bwMode="auto">
          <a:xfrm>
            <a:off x="5363307" y="2387448"/>
            <a:ext cx="3309110" cy="184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pp.userapi.com/c836339/v836339215/44e82/v9znEZwqfr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02"/>
          <a:stretch/>
        </p:blipFill>
        <p:spPr bwMode="auto">
          <a:xfrm>
            <a:off x="5363307" y="4416413"/>
            <a:ext cx="3309110" cy="214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647" y="116632"/>
            <a:ext cx="8377809" cy="64807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Страницы истории: реализация задач </a:t>
            </a:r>
            <a:endParaRPr lang="ru-RU" sz="3200" b="1" dirty="0"/>
          </a:p>
        </p:txBody>
      </p:sp>
      <p:pic>
        <p:nvPicPr>
          <p:cNvPr id="2051" name="Picture 3" descr="C:\Users\User\Desktop\Буторина Светлана с 2009-2014 гг\Деятельность НКК\Для печати буклета не обработано\Коми войтыр\20конф-первый раз использовался аппарат синхронного перев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" y="764704"/>
            <a:ext cx="2958929" cy="42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91879" y="764704"/>
            <a:ext cx="5472609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Одной 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из основных задач Ухтинской городской организации «Коми </a:t>
            </a:r>
            <a:r>
              <a:rPr lang="ru-RU" sz="1450" dirty="0" err="1">
                <a:solidFill>
                  <a:schemeClr val="tx2">
                    <a:lumMod val="50000"/>
                  </a:schemeClr>
                </a:solidFill>
              </a:rPr>
              <a:t>котыр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» (УП МОД «Коми войтыр») является  содействие проведению государственной политики, направленной на достойное развитие коми народа, сохранение и развитие коми языка. Еще в 1996 году президиум обращался в администрацию об открытии в Ухте  коми национальной гимназии с углубленным изучением  коми языка и литературы. Начиная с 6-ой конференции (1998 г.) рассматривался вопрос об  изучении коми языка как государственного (неродного) в общеобразовательных школах города. В 1999 году  Управлением образования была разработана программа поэтапного ввода коми языка как государственного в общеобразовательных учреждениях </a:t>
            </a:r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 г. Ухты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   Оплеснина 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Янина Петровна, </a:t>
            </a:r>
            <a:r>
              <a:rPr lang="ru-RU" sz="1450" dirty="0" err="1">
                <a:solidFill>
                  <a:schemeClr val="tx2">
                    <a:lumMod val="50000"/>
                  </a:schemeClr>
                </a:solidFill>
              </a:rPr>
              <a:t>Покаленко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 Галина Афанасьевна, Спасская Наталья Степановна – это учителя, которые с самого начала реализации этой программы продолжают учить детей </a:t>
            </a:r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г. Ухты 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коми языку. В целях оказания методической помощи учителям коми языка, преподающим в общеобразовательных учреждениях Ухты, «Коми </a:t>
            </a:r>
            <a:r>
              <a:rPr lang="ru-RU" sz="1450" dirty="0" err="1">
                <a:solidFill>
                  <a:schemeClr val="tx2">
                    <a:lumMod val="50000"/>
                  </a:schemeClr>
                </a:solidFill>
              </a:rPr>
              <a:t>котыр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» в  2002 году инициировал вопрос  о введении в Управлении образования ставки методиста по коми языку. </a:t>
            </a:r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</a:p>
          <a:p>
            <a:pPr algn="just"/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  С 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2003 года </a:t>
            </a:r>
            <a:r>
              <a:rPr lang="ru-RU" sz="1450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450" dirty="0">
                <a:solidFill>
                  <a:schemeClr val="tx2">
                    <a:lumMod val="50000"/>
                  </a:schemeClr>
                </a:solidFill>
              </a:rPr>
              <a:t>муниципальном учреждении «Информационно-методический центр» г. Ухты работает методист по коми </a:t>
            </a:r>
            <a:r>
              <a:rPr lang="ru-RU" sz="1450" dirty="0" smtClean="0"/>
              <a:t>языку. </a:t>
            </a:r>
            <a:endParaRPr lang="ru-RU" sz="14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7999" y="4991643"/>
            <a:ext cx="32838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Оплеснина Янина Петровна, методист по коми языку  и Хохлова Татьяна Юрьевна, учитель коми языка в МОУ «СОШ № 3». На двадцатой ежегодной  конференции коми народа в 2011 году первый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раз использовался аппарат синхронного перевода</a:t>
            </a:r>
          </a:p>
        </p:txBody>
      </p:sp>
    </p:spTree>
    <p:extLst>
      <p:ext uri="{BB962C8B-B14F-4D97-AF65-F5344CB8AC3E}">
        <p14:creationId xmlns:p14="http://schemas.microsoft.com/office/powerpoint/2010/main" val="196469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283968" y="921386"/>
            <a:ext cx="4618856" cy="553195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   В решениях конференций поднимались вопросы по изучению коми языка в школах и детских садах, по созданию коми творческих коллективов культуры, а также по социально-экономическим проблемам в сельских населенных пунктах.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  УП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МОД «Коми войтыр» не раз поднимал вопрос о строительстве детских садов и школ  в сельских населенных пунктах. Начиная с 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VIII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 конференции (2000), почти ежегодно поднимали вопрос о строительстве школьно-дошкольного комплекса в п. Кэмдин. 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С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2008 года садик размещается в новом здании, а в 2013 году открыла свои двери новая школа. </a:t>
            </a:r>
            <a:endParaRPr lang="ru-RU" sz="15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 С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2000 года по ходатайству УП МОД «Коми войтыр» администрацией города для специалистов-учителей коми языка и специалистов, чья работа связана с пропагандой коми культуры, было выделено 18 мест и комнат в общежитии. Немаловажную роль в решении этих вопросов сыграл УП МОД «Коми войтыр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».</a:t>
            </a:r>
          </a:p>
          <a:p>
            <a:pPr marL="0" indent="0" algn="just">
              <a:buNone/>
            </a:pP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Picture 4" descr="https://pp.userapi.com/c633720/v633720909/12e4b/zU2fumuGTQ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59674" r="17177" b="11331"/>
          <a:stretch/>
        </p:blipFill>
        <p:spPr bwMode="auto">
          <a:xfrm>
            <a:off x="467543" y="3603278"/>
            <a:ext cx="3704083" cy="22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77809" cy="64807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Страницы истории: реализация задач </a:t>
            </a:r>
            <a:endParaRPr lang="ru-RU" sz="3200" b="1" dirty="0"/>
          </a:p>
        </p:txBody>
      </p:sp>
      <p:pic>
        <p:nvPicPr>
          <p:cNvPr id="5" name="Picture 4" descr="https://pp.userapi.com/c633720/v633720909/12e4b/zU2fumuGTQ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27226" r="17177" b="43070"/>
          <a:stretch/>
        </p:blipFill>
        <p:spPr bwMode="auto">
          <a:xfrm>
            <a:off x="499219" y="980728"/>
            <a:ext cx="3672408" cy="23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7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633720/v633720909/131b9/QcGI417MP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8602" r="9806" b="12388"/>
          <a:stretch/>
        </p:blipFill>
        <p:spPr bwMode="auto">
          <a:xfrm>
            <a:off x="182211" y="764704"/>
            <a:ext cx="4210638" cy="579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0" y="764704"/>
            <a:ext cx="446485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  Отзыв в СМИ: «1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декабря 2015 в Ухте 28 ноября прошла XXIII отчетно-выборная конференция коми народа. На конференции председатель ухтинского отделения "Коми войтыр"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Н.Н. Дернова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представила отчет о работе организации за четыре года. По итогам заседания выбрали нового председателя муниципального отделения организации. Им стала начальник управления аппарата Совета МОГО "Ухта" Валентина Василькив. Она представит город на всемирном </a:t>
            </a:r>
            <a:r>
              <a:rPr lang="ru-RU" sz="1500">
                <a:solidFill>
                  <a:schemeClr val="tx2">
                    <a:lumMod val="50000"/>
                  </a:schemeClr>
                </a:solidFill>
              </a:rPr>
              <a:t>конгрессе </a:t>
            </a:r>
            <a:r>
              <a:rPr lang="ru-RU" sz="1500" smtClean="0">
                <a:solidFill>
                  <a:schemeClr val="tx2">
                    <a:lumMod val="50000"/>
                  </a:schemeClr>
                </a:solidFill>
              </a:rPr>
              <a:t>финно-угорских 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народов в </a:t>
            </a:r>
            <a:r>
              <a:rPr lang="ru-RU" sz="1500" dirty="0" err="1">
                <a:solidFill>
                  <a:schemeClr val="tx2">
                    <a:lumMod val="50000"/>
                  </a:schemeClr>
                </a:solidFill>
              </a:rPr>
              <a:t>Лахти</a:t>
            </a:r>
            <a:r>
              <a:rPr lang="ru-RU" sz="1500" dirty="0">
                <a:solidFill>
                  <a:schemeClr val="tx2">
                    <a:lumMod val="50000"/>
                  </a:schemeClr>
                </a:solidFill>
              </a:rPr>
              <a:t> и на  XI съезд коми народа в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</a:rPr>
              <a:t>Сыктывкаре».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3340518" cy="720080"/>
          </a:xfrm>
        </p:spPr>
        <p:txBody>
          <a:bodyPr/>
          <a:lstStyle/>
          <a:p>
            <a:r>
              <a:rPr lang="ru-RU" sz="2800" b="1" dirty="0" smtClean="0"/>
              <a:t>Страницы истории</a:t>
            </a:r>
            <a:endParaRPr lang="ru-RU" sz="2800" b="1" dirty="0"/>
          </a:p>
        </p:txBody>
      </p:sp>
      <p:pic>
        <p:nvPicPr>
          <p:cNvPr id="1026" name="Picture 2" descr="https://pp.userapi.com/c836330/v836330575/ead2/t4tIKHS7Jw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497" r="8172" b="10046"/>
          <a:stretch/>
        </p:blipFill>
        <p:spPr bwMode="auto">
          <a:xfrm>
            <a:off x="5100279" y="3933056"/>
            <a:ext cx="3352800" cy="251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202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549</TotalTime>
  <Words>1687</Words>
  <Application>Microsoft Office PowerPoint</Application>
  <PresentationFormat>Экран (4:3)</PresentationFormat>
  <Paragraphs>61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Справедливость</vt:lpstr>
      <vt:lpstr>Ухтинское представительство межрегионального общественного движения «Коми войтыр» (УП МОД «Коми войтыр»)</vt:lpstr>
      <vt:lpstr>Историческая справка:  Государственные символы Республики Коми</vt:lpstr>
      <vt:lpstr>Презентация PowerPoint</vt:lpstr>
      <vt:lpstr>Историческая справка: информация  из истории УП МОД «Коми войтыр» </vt:lpstr>
      <vt:lpstr>Страницы истории</vt:lpstr>
      <vt:lpstr>Презентация PowerPoint</vt:lpstr>
      <vt:lpstr>Страницы истории: реализация задач </vt:lpstr>
      <vt:lpstr>Страницы истории: реализация задач </vt:lpstr>
      <vt:lpstr>Страницы истории</vt:lpstr>
      <vt:lpstr>Страницы истории</vt:lpstr>
      <vt:lpstr>Страницы истории</vt:lpstr>
      <vt:lpstr>ежегодные экологические акции</vt:lpstr>
      <vt:lpstr>Презентация PowerPoint</vt:lpstr>
      <vt:lpstr>Презентация PowerPoint</vt:lpstr>
      <vt:lpstr>Наша деятельность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48</cp:revision>
  <dcterms:created xsi:type="dcterms:W3CDTF">2018-04-06T08:21:38Z</dcterms:created>
  <dcterms:modified xsi:type="dcterms:W3CDTF">2019-02-06T06:09:42Z</dcterms:modified>
</cp:coreProperties>
</file>