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Местная общественная организация национально-культурной автономии узбеков в городе Ухте «Дустлик»</a:t>
            </a:r>
            <a:endParaRPr lang="ru-RU" sz="2400" b="1" cap="none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Создана в 2012 году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98508"/>
            <a:ext cx="4612864" cy="290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2943726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«Дружба»</a:t>
            </a:r>
            <a:endParaRPr lang="ru-RU" sz="3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3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Цели и задачи:</a:t>
            </a:r>
            <a:endParaRPr lang="ru-RU" sz="2400" b="1" cap="none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5157192"/>
            <a:ext cx="5616624" cy="1440160"/>
          </a:xfrm>
        </p:spPr>
        <p:txBody>
          <a:bodyPr>
            <a:normAutofit fontScale="92500" lnSpcReduction="10000"/>
          </a:bodyPr>
          <a:lstStyle/>
          <a:p>
            <a:pPr marL="0" indent="0" algn="just"/>
            <a:r>
              <a:rPr lang="ru-RU" b="0" dirty="0" smtClean="0">
                <a:solidFill>
                  <a:srgbClr val="0070C0"/>
                </a:solidFill>
              </a:rPr>
              <a:t>   </a:t>
            </a:r>
            <a:r>
              <a:rPr lang="ru-RU" dirty="0" smtClean="0">
                <a:solidFill>
                  <a:srgbClr val="0070C0"/>
                </a:solidFill>
              </a:rPr>
              <a:t>По инициативе граждан, проживающих в г. Ухте и относящих себя к народам из Узбекистана и Средней Азии (узбекской и </a:t>
            </a:r>
            <a:r>
              <a:rPr lang="ru-RU" dirty="0" err="1" smtClean="0">
                <a:solidFill>
                  <a:srgbClr val="0070C0"/>
                </a:solidFill>
              </a:rPr>
              <a:t>тюркоязычной</a:t>
            </a:r>
            <a:r>
              <a:rPr lang="ru-RU" dirty="0" smtClean="0">
                <a:solidFill>
                  <a:srgbClr val="0070C0"/>
                </a:solidFill>
              </a:rPr>
              <a:t> национальности), 20 сентября 2012 года была создана Местная общественная организация национально-культурная автономия узбеков в городе Ухта. Председателем избран Махмудов Гуламжон Абдусаматович</a:t>
            </a:r>
            <a:r>
              <a:rPr lang="ru-RU" b="0" dirty="0" smtClean="0">
                <a:solidFill>
                  <a:srgbClr val="0070C0"/>
                </a:solidFill>
              </a:rPr>
              <a:t>.  </a:t>
            </a:r>
            <a:endParaRPr lang="ru-RU" b="0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1124744"/>
            <a:ext cx="777686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   укрепление взаимосвязи народов Узбекистана и объединение усилий для самостоятельного решения вопросов самобытности, развития узбекского и тюркского языков, образования, узбекской национальной культуры, народных традиций и обычаев;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  развитие и укрепление интернациональных связей и дружбы между всеми народами, проживающими в Республике Коми;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 организация и проведение творческих встреч, фестивалей, концертов, выставок, ярмарок;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содействие установлению и развитию связей между городами и регионами Российской Федерации и Узбекистана;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сотрудничество с законодательными и исполнительными органам государственной власти всех уровней.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8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Символы Узбекистана</a:t>
            </a:r>
            <a:endParaRPr lang="ru-RU" b="1" cap="none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412372"/>
            <a:ext cx="5184576" cy="305679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400" b="0" dirty="0" smtClean="0"/>
              <a:t>   </a:t>
            </a:r>
            <a:r>
              <a:rPr lang="ru-RU" sz="1400" dirty="0" smtClean="0"/>
              <a:t>Государственный </a:t>
            </a:r>
            <a:r>
              <a:rPr lang="ru-RU" sz="1400" dirty="0"/>
              <a:t>герб</a:t>
            </a:r>
            <a:r>
              <a:rPr lang="ru-RU" sz="1400" b="0" dirty="0"/>
              <a:t> </a:t>
            </a:r>
            <a:r>
              <a:rPr lang="ru-RU" sz="1400" b="0" dirty="0" smtClean="0"/>
              <a:t> утвержден </a:t>
            </a:r>
            <a:r>
              <a:rPr lang="ru-RU" sz="1400" b="0" dirty="0"/>
              <a:t>законом Республики Узбекистан «</a:t>
            </a:r>
            <a:r>
              <a:rPr lang="ru-RU" sz="1400" b="0" dirty="0" smtClean="0"/>
              <a:t>О Государственном </a:t>
            </a:r>
            <a:r>
              <a:rPr lang="ru-RU" sz="1400" b="0" dirty="0"/>
              <a:t>гербе Республики Узбекистан» от 2 июля 1992 г. № </a:t>
            </a:r>
            <a:r>
              <a:rPr lang="ru-RU" sz="1400" b="0" dirty="0" smtClean="0"/>
              <a:t>616-XII. Государственный </a:t>
            </a:r>
            <a:r>
              <a:rPr lang="ru-RU" sz="1400" b="0" dirty="0"/>
              <a:t>герб Республики Узбекистан представляет собой изображение восходящего солнца над горами, реками и цветущей долиной, окруженными венком, состоящим справа из колосьев пшеницы и слева — из веток хлопчатника с раскрытыми коробочками хлопка. В верхней части герба находится восьмигранник, символизирующий знак утверждения республики, внутри которого полумесяц со звездой. В центре герба изображена птица </a:t>
            </a:r>
            <a:r>
              <a:rPr lang="ru-RU" sz="1400" b="0" dirty="0" err="1"/>
              <a:t>Хумо</a:t>
            </a:r>
            <a:r>
              <a:rPr lang="ru-RU" sz="1400" b="0" dirty="0"/>
              <a:t> с раскрытыми крыльями — символ счастья и свободолюбия. Внизу на банте ленты венка, символизирующей Государственный флаг Республики Узбекистан, надпись «</a:t>
            </a:r>
            <a:r>
              <a:rPr lang="ru-RU" sz="1400" b="0" dirty="0" err="1"/>
              <a:t>O'zbekiston</a:t>
            </a:r>
            <a:r>
              <a:rPr lang="ru-RU" sz="1400" b="0" dirty="0" smtClean="0"/>
              <a:t>».</a:t>
            </a:r>
            <a:endParaRPr lang="ru-RU" sz="1400" b="0" dirty="0"/>
          </a:p>
          <a:p>
            <a:pPr marL="0" indent="0" algn="just">
              <a:spcBef>
                <a:spcPts val="0"/>
              </a:spcBef>
            </a:pPr>
            <a:r>
              <a:rPr lang="ru-RU" sz="1400" b="0" dirty="0" smtClean="0"/>
              <a:t>  </a:t>
            </a:r>
            <a:endParaRPr lang="ru-RU" sz="14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412776"/>
            <a:ext cx="26098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567313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Историческая справка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51723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20940" cy="54864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cap="none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Государственный флаг Республики Узбекистан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144525"/>
            <a:ext cx="4563593" cy="37772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</a:pPr>
            <a:r>
              <a:rPr lang="ru-RU" b="0" dirty="0" smtClean="0"/>
              <a:t>    Государственный </a:t>
            </a:r>
            <a:r>
              <a:rPr lang="ru-RU" b="0" dirty="0"/>
              <a:t>флаг Республики Узбекистан утвержден законом Республики Узбекистан «О государственном флаге Республики Узбекистан» от 18 ноября 1991 г. № 407-XII.</a:t>
            </a:r>
          </a:p>
          <a:p>
            <a:pPr marL="0" indent="0" algn="just">
              <a:spcBef>
                <a:spcPts val="0"/>
              </a:spcBef>
            </a:pPr>
            <a:r>
              <a:rPr lang="ru-RU" b="0" dirty="0" smtClean="0"/>
              <a:t>    Государственный </a:t>
            </a:r>
            <a:r>
              <a:rPr lang="ru-RU" b="0" dirty="0"/>
              <a:t>флаг Республики Узбекистан представляет собой прямоугольное полотнище из трех горизонтальных полос насыщенного голубого, белого и насыщенного зеленого цветов во всю длину </a:t>
            </a:r>
            <a:r>
              <a:rPr lang="ru-RU" b="0" dirty="0" smtClean="0"/>
              <a:t>флага. Голубой цвет флага символизирует небо и воду – два основных источника жизни. Красные полоски подчеркивают жизненную силу каждого живого организма. 12 звезд как символ безоблачного неба. Молодой полумесяц – символ вновь родившейся независимой мусульманской республики. Белая полоса флага – символ мира, пожелания доброго пути. Зеленый цвет – цвет природы, новой жизни.</a:t>
            </a:r>
            <a:endParaRPr lang="ru-RU" b="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28814" cy="176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52120" y="5669745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Историческая справка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83118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983082"/>
            <a:ext cx="5760640" cy="43204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Узбекская мужская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одежда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Основу </a:t>
            </a:r>
            <a:r>
              <a:rPr lang="ru-RU" b="0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</a:rPr>
              <a:t>чапан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 - стеганый халат, который подвязывается поясным платком - 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</a:rPr>
              <a:t>кийикча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. Традиционный головной убор – тюбетейка. На тело одеваются 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</a:rPr>
              <a:t>куйлак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 - нижняя мужская рубаха прямого покроя, и 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</a:rPr>
              <a:t>иштон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 - широкие шаровары, которые сужаются к низу. Ноги обувают в сапоги из тонкой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кожи. Пояса 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в парадной одежде часто очень нарядные - бархатные или вышитые, с серебряными узорными бляхами и пряжками. Повседневный 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</a:rPr>
              <a:t>куйлак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 подпоясывали длинным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национального 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мужского костюма составляет </a:t>
            </a:r>
            <a:r>
              <a:rPr lang="ru-RU" b="0" dirty="0" err="1" smtClean="0">
                <a:solidFill>
                  <a:schemeClr val="accent2">
                    <a:lumMod val="50000"/>
                  </a:schemeClr>
                </a:solidFill>
              </a:rPr>
              <a:t>шарфообразным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кушаком. </a:t>
            </a:r>
            <a:endParaRPr lang="ru-RU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Традиционный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женский костюм 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у узбеков состоит из 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</a:rPr>
              <a:t>туникообразного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 простого покроя платья из хан-атласа, а также 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</a:rPr>
              <a:t>шароваров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. В праздничных одеждах используются атласная ткань и богатое шитье золотом.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Женский 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головной убор включает в себя сразу три элемента: тюбетейку, платок и тюрбан. Непременным дополнением к костюму узбекских женщин всех возрастов всегда были украшения из золота или серебра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. Узор 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вышивки выбирался не случайно. Он всегда имел либо магическое, либо практическое значение. По рисунку можно было понять социальный статус, а порой в него вкладывали и иные значения. К примеру, повторяющийся геометрический рисунок на тесьме это своего рода оберег. Одежду из тканей тёмно-синих, черных цветов из-за суеверия не носили ни в одном регионе Узбекистана. Согдийские узоры сохранили в себе влияние зороастризма. Цвета в этом регионе подбирались исходя из положения в обществе. К примеру, превалирование голубых и фиолетовых оттенков в женском платье говорило о высоком положении мужа, а зеленоватые мотивы часто использовали крестьяне и ремесленники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</a:pP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  Обувь 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состояла из 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</a:rPr>
              <a:t>махси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 (ичиги – красивые 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сапожки без 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задника, с мягкой подошвой, без каблука) и сапогов из грубой кожи или резины. Это была очень удобная и теплая обувь, которая и по сей день пользуется авторитетом.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"/>
          <a:stretch/>
        </p:blipFill>
        <p:spPr bwMode="auto">
          <a:xfrm>
            <a:off x="323528" y="983082"/>
            <a:ext cx="2616601" cy="381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8531" y="404664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Национальный костюм</a:t>
            </a:r>
            <a:endParaRPr lang="ru-RU" sz="20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184740" y="4961621"/>
            <a:ext cx="1399255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47296"/>
            <a:ext cx="2053680" cy="13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661248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орнаменты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2529" r="13058" b="4971"/>
          <a:stretch/>
        </p:blipFill>
        <p:spPr bwMode="auto">
          <a:xfrm>
            <a:off x="5436096" y="5281469"/>
            <a:ext cx="1253506" cy="128171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6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09005"/>
            <a:ext cx="5472608" cy="428700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Национальная узбекская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кухня </a:t>
            </a:r>
            <a:r>
              <a:rPr lang="ru-RU" sz="14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</a:rPr>
              <a:t>складывалась веками, беря свое начало от кочевников, населявших данные земли и персидских, арабских и монгольских завоевателей, также внесших свою лепту в образование понятия «Узбекская кухня». Основной составляющей узбекской кухни являются мясо (баранина, говядина, реже птичье мясо, рыба предпочтительна в районах, близлежащих к водным резервуарам) и овощи, которыми богата узбекская земля (лук, морковь, тыква, картофель, свёкла, </a:t>
            </a:r>
            <a:r>
              <a:rPr lang="ru-RU" sz="1400" b="0" dirty="0" err="1">
                <a:solidFill>
                  <a:schemeClr val="accent2">
                    <a:lumMod val="50000"/>
                  </a:schemeClr>
                </a:solidFill>
              </a:rPr>
              <a:t>шалган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</a:rPr>
              <a:t>, капуста и </a:t>
            </a:r>
            <a:r>
              <a:rPr lang="ru-RU" sz="1400" b="0" dirty="0" err="1">
                <a:solidFill>
                  <a:schemeClr val="accent2">
                    <a:lumMod val="50000"/>
                  </a:schemeClr>
                </a:solidFill>
              </a:rPr>
              <a:t>т.д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</a:rPr>
              <a:t>). </a:t>
            </a:r>
            <a:endParaRPr lang="ru-RU" sz="1400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400" b="0" dirty="0" smtClean="0">
                <a:solidFill>
                  <a:schemeClr val="accent2">
                    <a:lumMod val="50000"/>
                  </a:schemeClr>
                </a:solidFill>
              </a:rPr>
              <a:t>  К хлебу 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</a:rPr>
              <a:t>в Узбекистане особое уважительное отношение. Узбекские лепешки – это символ солнца (поэтому они круглой формы). Пекут их в </a:t>
            </a:r>
            <a:r>
              <a:rPr lang="ru-RU" sz="1400" b="0" dirty="0" err="1">
                <a:solidFill>
                  <a:schemeClr val="accent2">
                    <a:lumMod val="50000"/>
                  </a:schemeClr>
                </a:solidFill>
              </a:rPr>
              <a:t>тандыре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</a:rPr>
              <a:t> (узбекской печи). Непременной традицией в любой узбекской семье является ритуал разламывания хлеба (лепешки) руками, причем делает это самый старший из присутствующих за столом. 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b="0" dirty="0" smtClean="0">
                <a:solidFill>
                  <a:schemeClr val="accent2">
                    <a:lumMod val="50000"/>
                  </a:schemeClr>
                </a:solidFill>
              </a:rPr>
              <a:t>  Традиционные 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</a:rPr>
              <a:t>блюда узбекской кухни не принято делать острыми. Здесь больше добавляют такие специи как </a:t>
            </a:r>
            <a:r>
              <a:rPr lang="ru-RU" sz="1400" b="0" dirty="0" err="1">
                <a:solidFill>
                  <a:schemeClr val="accent2">
                    <a:lumMod val="50000"/>
                  </a:schemeClr>
                </a:solidFill>
              </a:rPr>
              <a:t>зира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1400" b="0" dirty="0" err="1">
                <a:solidFill>
                  <a:schemeClr val="accent2">
                    <a:lumMod val="50000"/>
                  </a:schemeClr>
                </a:solidFill>
              </a:rPr>
              <a:t>кумин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ru-RU" sz="1400" b="0" dirty="0" err="1">
                <a:solidFill>
                  <a:schemeClr val="accent2">
                    <a:lumMod val="50000"/>
                  </a:schemeClr>
                </a:solidFill>
              </a:rPr>
              <a:t>райхон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</a:rPr>
              <a:t> (базилик), тмин, кориандр, кунжут, барбарис и огромное количество зелени (укроп, кинза, реже петрушка). Эти пряности при приготовлении источают непередаваемый аромат.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63" y="5373216"/>
            <a:ext cx="2612854" cy="10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03" y="6926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19" y="2852935"/>
            <a:ext cx="2419142" cy="181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59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3928" cy="289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645024"/>
            <a:ext cx="58128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Художник Ольга Монина.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Иллюстрации по узбекским сказкам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https://img-fotki.yandex.ru/get/15484/119796075.138/0_e3aed_cd3431db_X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"/>
          <a:stretch/>
        </p:blipFill>
        <p:spPr bwMode="auto">
          <a:xfrm>
            <a:off x="6660230" y="3448324"/>
            <a:ext cx="2360131" cy="329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86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</TotalTime>
  <Words>882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Местная общественная организация национально-культурной автономии узбеков в городе Ухте «Дустлик»</vt:lpstr>
      <vt:lpstr>Цели и задачи:</vt:lpstr>
      <vt:lpstr>Символы Узбекистана</vt:lpstr>
      <vt:lpstr>Государственный флаг Республики Узбекистан </vt:lpstr>
      <vt:lpstr>Национальный костюм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2018-03-31T06:32:20Z</dcterms:created>
  <dcterms:modified xsi:type="dcterms:W3CDTF">2018-08-02T05:15:35Z</dcterms:modified>
</cp:coreProperties>
</file>