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3" r:id="rId4"/>
    <p:sldId id="265" r:id="rId5"/>
    <p:sldId id="257" r:id="rId6"/>
    <p:sldId id="260" r:id="rId7"/>
    <p:sldId id="266" r:id="rId8"/>
    <p:sldId id="262" r:id="rId9"/>
    <p:sldId id="267" r:id="rId10"/>
    <p:sldId id="272" r:id="rId11"/>
    <p:sldId id="273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2BD6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vk.com/wall332091537_273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276872"/>
            <a:ext cx="3888432" cy="21337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Русское культурное общество г. Ухты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09286" y="5589240"/>
            <a:ext cx="3453819" cy="432048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Создано 02 </a:t>
            </a:r>
            <a:r>
              <a:rPr lang="ru-RU" sz="16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августа </a:t>
            </a:r>
            <a:r>
              <a:rPr lang="ru-RU" sz="16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2014 </a:t>
            </a:r>
            <a:r>
              <a:rPr lang="ru-RU" sz="16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года</a:t>
            </a:r>
          </a:p>
        </p:txBody>
      </p:sp>
      <p:pic>
        <p:nvPicPr>
          <p:cNvPr id="2053" name="Picture 5" descr="ÐÐ°ÑÑÐ¸Ð½ÐºÐ¸ Ð¿Ð¾ Ð·Ð°Ð¿ÑÐ¾ÑÑ ÑÐ¸Ð¼Ð²Ð¾Ð»Ñ ÑÑÑÑÐºÐ¾Ð¹ ÐºÑÐ»ÑÑÑÑÑ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2232248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8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637925/v637925197/49635/h9ySNMSw1K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/>
          <a:stretch/>
        </p:blipFill>
        <p:spPr bwMode="auto">
          <a:xfrm>
            <a:off x="797345" y="3658772"/>
            <a:ext cx="3760269" cy="23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userapi.com/c604622/v604622197/46061/09CAMKQUT5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345" y="842538"/>
            <a:ext cx="3767309" cy="251153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792" y="3036199"/>
            <a:ext cx="1872207" cy="325440"/>
          </a:xfrm>
        </p:spPr>
        <p:txBody>
          <a:bodyPr>
            <a:normAutofit fontScale="92500"/>
          </a:bodyPr>
          <a:lstStyle/>
          <a:p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8 мая 2017 года</a:t>
            </a:r>
            <a:endParaRPr lang="ru-RU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3114" y="116632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Женский батальон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6" y="810387"/>
            <a:ext cx="3348719" cy="251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5673024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hlinkClick r:id="rId5"/>
              </a:rPr>
              <a:t>8 мая </a:t>
            </a:r>
            <a:r>
              <a:rPr lang="ru-RU" sz="1400" b="1" dirty="0" smtClean="0">
                <a:solidFill>
                  <a:schemeClr val="bg1"/>
                </a:solidFill>
                <a:hlinkClick r:id="rId5"/>
              </a:rPr>
              <a:t>2017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года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0044" y="6131227"/>
            <a:ext cx="7260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https://vk.com/public74964901?z=photo-74964901_456239030%2Fwall-74964901_2596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AutoShape 4" descr="https://pp.userapi.com/c637925/v637925197/49647/skbMSYNowv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6070" r="3425" b="9823"/>
          <a:stretch/>
        </p:blipFill>
        <p:spPr bwMode="auto">
          <a:xfrm>
            <a:off x="4744047" y="3669120"/>
            <a:ext cx="3694985" cy="23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66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pp.userapi.com/c604416/v604416238/347/dWjR7ChwRf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3781" r="-1851" b="3781"/>
          <a:stretch/>
        </p:blipFill>
        <p:spPr bwMode="auto">
          <a:xfrm>
            <a:off x="1010610" y="813429"/>
            <a:ext cx="3919735" cy="246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p.userapi.com/c604416/v604416238/524/RxULaR7kIv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10" y="825254"/>
            <a:ext cx="2673279" cy="249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108528" y="5811557"/>
            <a:ext cx="3215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https://vk.com/wall-63325406_1628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s://pp.userapi.com/c604416/v604416238/404/UHx7Fo6k0r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" b="4281"/>
          <a:stretch/>
        </p:blipFill>
        <p:spPr bwMode="auto">
          <a:xfrm>
            <a:off x="1010610" y="3532197"/>
            <a:ext cx="3847364" cy="264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s://static.wixstatic.com/media/3c5b9a_6f75883208ab455da2c4436e1db47f63~mv2_d_4000_2926_s_4_2.png/v1/fill/w_208,h_158,al_c,usm_0.66_1.00_0.01/3c5b9a_6f75883208ab455da2c4436e1db47f63~mv2_d_4000_2926_s_4_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24" y="2607378"/>
            <a:ext cx="1738042" cy="13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0345" y="4083209"/>
            <a:ext cx="3572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программе приняли участие все 17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национальных объединений города. Основной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темой передачи стало создание Дома дружбы народов в Ухте.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0"/>
            <a:ext cx="346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Съемки программы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Ухта </a:t>
            </a:r>
            <a:r>
              <a:rPr lang="ru-RU" dirty="0" smtClean="0">
                <a:solidFill>
                  <a:schemeClr val="bg1"/>
                </a:solidFill>
              </a:rPr>
              <a:t>- Содружество</a:t>
            </a:r>
            <a:r>
              <a:rPr lang="ru-RU" dirty="0">
                <a:solidFill>
                  <a:schemeClr val="bg1"/>
                </a:solidFill>
              </a:rPr>
              <a:t>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0610" y="571442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 микрофоном в руках член</a:t>
            </a:r>
          </a:p>
          <a:p>
            <a:r>
              <a:rPr lang="ru-RU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общества О.В. Быкова</a:t>
            </a:r>
            <a:endParaRPr lang="ru-RU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0610" y="280583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Ведущая – председатель </a:t>
            </a:r>
          </a:p>
          <a:p>
            <a:r>
              <a:rPr lang="ru-RU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общества К.А. Горбунова</a:t>
            </a:r>
            <a:endParaRPr lang="ru-RU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99393"/>
            <a:ext cx="16764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62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05064"/>
            <a:ext cx="3384492" cy="1944216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Художник – Владимир Стожаров.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 В своих живописных полотнах художник изображал природу и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архитектуру русского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Севера, быт и творчество русского крестьянства. Все его творчество было посвящено одной теме - российской деревне, родной земле.</a:t>
            </a:r>
          </a:p>
        </p:txBody>
      </p:sp>
      <p:pic>
        <p:nvPicPr>
          <p:cNvPr id="9218" name="Picture 2" descr="https://pp.userapi.com/c543109/v543109688/2d6fa/pFg1OlDkC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312940" cy="3013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26521"/>
            <a:ext cx="3917876" cy="3136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700716" y="116632"/>
            <a:ext cx="3399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Родная земля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Ð¡ÑÐ¾Ð¶Ð°ÑÐ¾Ð² ÐÐ»Ð°Ð´Ð¸Ð¼Ð¸Ñ Ð¤ÐµÐ´Ð¾ÑÐ¾Ð²Ð¸Ñ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7" t="19840"/>
          <a:stretch/>
        </p:blipFill>
        <p:spPr bwMode="auto">
          <a:xfrm>
            <a:off x="5508104" y="980728"/>
            <a:ext cx="2448272" cy="17732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7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p.userapi.com/c631420/v631420197/33845/tFISv3jkh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5762" r="17472"/>
          <a:stretch/>
        </p:blipFill>
        <p:spPr bwMode="auto">
          <a:xfrm>
            <a:off x="755576" y="518316"/>
            <a:ext cx="3528392" cy="281471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429000"/>
            <a:ext cx="8064896" cy="252333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  Кулага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применялась от простудных, нервных, сердечных, почечных,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</a:rPr>
              <a:t>желчекаменных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, печеночных заболеваниях.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Настоящая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кулага приготавливается из ржаного солода, ржаной муки и калины, без всяких добавок сладких пищевых продуктов: сахара, меда. Солод разводят кипятком, дают настояться 1 час, затем закладывают вдвое большее количество ржаной муки, замешивают тесто и дают ему остыть до теплоты парного молока (28-25 °С), после заквашивают ржаной хлебной коркой и после закисания теста ставят в протопленную печь (русскую) на несколько часов - обычно с вечера до утра (то есть на 8-10 часов). При этом посуду плотно закрывают и замазывают тестом для полной герметизации. Кулага создается в процессе сдержанного брожения без доступа воздуха со слабым нагреванием. В результате образуются особые ферменты, богатые витаминами группы В, и с активными витаминами калины (С и Р) поразительный эффект "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</a:rPr>
              <a:t>вселечащего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" продукта.</a:t>
            </a:r>
            <a:br>
              <a:rPr 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116632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Забытые русские сласти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279340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КУЛАГА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- почти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забытое русское  лакомство, обладала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исключительным сдержанно сладковато-кисловатым приятным вкусом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3195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636" y="4077072"/>
            <a:ext cx="3906688" cy="1107485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Автором идеи основания общества стала журналист и общественница Карина Горбунова, а его первым председателем – бывший заместитель мэра Ухты Виктор Тельнов. Под крылом организации они сплотили русских по принадлежности,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не по национальности. В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состав общества вошли представители различных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диаспор.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https://www.ugtu.net/sites/default/files/news/images/large_k._gorbunova_i_v.teln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0" t="8490" r="11409"/>
          <a:stretch/>
        </p:blipFill>
        <p:spPr bwMode="auto">
          <a:xfrm>
            <a:off x="794908" y="1052736"/>
            <a:ext cx="3744416" cy="2810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932040" y="110716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Как всё начиналось…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9324" y="904137"/>
            <a:ext cx="40651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 fontAlgn="t">
              <a:buNone/>
            </a:pP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23 октября 2014 года в 18:00 </a:t>
            </a:r>
          </a:p>
          <a:p>
            <a:pPr marL="68580" indent="0" algn="ctr" fontAlgn="t">
              <a:buNone/>
            </a:pP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в конгресс-холле </a:t>
            </a:r>
          </a:p>
          <a:p>
            <a:pPr marL="68580" indent="0" algn="ctr" fontAlgn="t">
              <a:buNone/>
            </a:pP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Ухтинского государственного технического университета 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</a:rPr>
              <a:t>состоялось </a:t>
            </a: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собрание, посвященное созданию общественной организации</a:t>
            </a:r>
          </a:p>
          <a:p>
            <a:pPr marL="68580" indent="0" algn="ctr" fontAlgn="t">
              <a:buNone/>
            </a:pP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 «Русское культурное </a:t>
            </a:r>
            <a:endParaRPr lang="ru-RU" sz="1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8580" indent="0" algn="ctr" fontAlgn="t">
              <a:buNone/>
            </a:pP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</a:rPr>
              <a:t>общество </a:t>
            </a: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города Ухты».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 algn="ctr" fontAlgn="t">
              <a:buNone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   В программе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мероприятия проведены: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фотовыставка,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презентация докладов и заключительный концерт в конгресс-холле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УГТУ. В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 качестве почетных гостей приглашены представители администрации МОГО «Ухта» и общественных объединений г. Ухты.</a:t>
            </a:r>
          </a:p>
        </p:txBody>
      </p:sp>
      <p:pic>
        <p:nvPicPr>
          <p:cNvPr id="6" name="Picture 4" descr="https://pp.userapi.com/c626525/v626525197/32176/rZ0mziw3kzg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r="16484" b="37671"/>
          <a:stretch/>
        </p:blipFill>
        <p:spPr bwMode="auto">
          <a:xfrm>
            <a:off x="5603294" y="4797152"/>
            <a:ext cx="1921803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5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631420/v631420197/3386a/XthCqd4PCT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5" y="839289"/>
            <a:ext cx="4896545" cy="32776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622724" y="3808964"/>
            <a:ext cx="2497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 мая </a:t>
            </a:r>
            <a:r>
              <a:rPr lang="ru-RU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2016 года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540" y="42210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Начало деятельности общества совпало с празднованием Дня города: именно тогда представители организации впервые заявили о себе, обустроив собственное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подворье.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В этот день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члены общества организовали мастер-класс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по плетению кос от сети салонов «Персона», угощали свежеиспеченными блинами прохожих, а декоратор Оксана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</a:rPr>
              <a:t>Лескив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 организовала фотозону - импровизированную русскую избушку с декоративным забором, лавочками, матрешками и петухами</a:t>
            </a:r>
            <a:r>
              <a:rPr lang="ru-RU" sz="1600" b="1" dirty="0"/>
              <a:t>.</a:t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01955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Громкий старт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869160"/>
            <a:ext cx="7344815" cy="108012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1600" dirty="0" smtClean="0"/>
              <a:t>  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рамках мероприятия состоялась и презентация вокального ансамбля РКОУ «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</a:rPr>
              <a:t>Россияночка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», который исполняет фольклорные песни. В его состав вошли солистки Карина Горбунова и Ольга Быкова. Их педагогом по вокалу стала председатель белорусского общества Валентина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Павлова. 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0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Громкий старт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IMG_3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44" y="908720"/>
            <a:ext cx="5923712" cy="381642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0908" y="4400578"/>
            <a:ext cx="3842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https://www.bnkomi.ru/data/news/41877/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idx="1"/>
          </p:nvPr>
        </p:nvSpPr>
        <p:spPr>
          <a:xfrm>
            <a:off x="3779912" y="1700808"/>
            <a:ext cx="4752528" cy="3384376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Русская культура объединяет народы. Наша идеология – это любовь к своей родине – России. Мы призываем всех развивать свою культуру и прославлять свою страну. Ведь наши люди очень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интеллигентные, образованные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. Подумать только, 80 процентов всех научных открытий было сделано именно нашими соотечественниками. Мы хотим, чтобы стереотипный образ русского с бутылкой водки в руке и с балалайкой был забыт. Нужно воспитывать в молодом поколении гордость за свое отечество», - обозначила свою позицию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председатель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РКОУ Карина Горбунова.</a:t>
            </a:r>
          </a:p>
          <a:p>
            <a:pPr marL="6858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7" name="Picture 2" descr="https://pp.userapi.com/c617222/v617222197/132e6/v3PkcdMiX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4"/>
            <a:ext cx="2952328" cy="44263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220072" y="116632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Наша идеология </a:t>
            </a:r>
          </a:p>
        </p:txBody>
      </p:sp>
    </p:spTree>
    <p:extLst>
      <p:ext uri="{BB962C8B-B14F-4D97-AF65-F5344CB8AC3E}">
        <p14:creationId xmlns:p14="http://schemas.microsoft.com/office/powerpoint/2010/main" val="221557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581128"/>
            <a:ext cx="7416823" cy="144016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«Ректор УГТУ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профессор Николай Денисович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Цхадая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 отметил, что создание общества — это важный шаг к консолидации россиян, вне зависимости от их национальной принадлежности. Д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ля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Ухты, где действует целый ряд национальных культурных автономий, это давно назревшее, необходимое событие: «Наша сила в дружбе, и Российское культурное общество — это сила, которая способна консолидировать все культурные автономии».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/>
          <a:stretch/>
        </p:blipFill>
        <p:spPr bwMode="auto">
          <a:xfrm>
            <a:off x="1691680" y="764704"/>
            <a:ext cx="5855296" cy="353511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6021288"/>
            <a:ext cx="3143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https://www.ugtu.net/news/24692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7953"/>
            <a:ext cx="4035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1400" b="1" dirty="0">
                <a:solidFill>
                  <a:schemeClr val="bg1"/>
                </a:solidFill>
              </a:rPr>
              <a:t>Старт дает Ухта</a:t>
            </a:r>
            <a:r>
              <a:rPr lang="ru-RU" sz="1400" b="1" dirty="0" smtClean="0">
                <a:solidFill>
                  <a:schemeClr val="bg1"/>
                </a:solidFill>
              </a:rPr>
              <a:t>!»: к 96-летию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Республики </a:t>
            </a:r>
            <a:r>
              <a:rPr lang="ru-RU" sz="1400" b="1" dirty="0">
                <a:solidFill>
                  <a:schemeClr val="bg1"/>
                </a:solidFill>
              </a:rPr>
              <a:t>Коми и 88 - </a:t>
            </a:r>
            <a:r>
              <a:rPr lang="ru-RU" sz="1400" b="1" dirty="0" smtClean="0">
                <a:solidFill>
                  <a:schemeClr val="bg1"/>
                </a:solidFill>
              </a:rPr>
              <a:t>летию </a:t>
            </a:r>
            <a:r>
              <a:rPr lang="ru-RU" sz="1400" b="1" dirty="0">
                <a:solidFill>
                  <a:schemeClr val="bg1"/>
                </a:solidFill>
              </a:rPr>
              <a:t>города</a:t>
            </a:r>
          </a:p>
        </p:txBody>
      </p:sp>
    </p:spTree>
    <p:extLst>
      <p:ext uri="{BB962C8B-B14F-4D97-AF65-F5344CB8AC3E}">
        <p14:creationId xmlns:p14="http://schemas.microsoft.com/office/powerpoint/2010/main" val="256461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546" y="4725144"/>
            <a:ext cx="7488832" cy="1584176"/>
          </a:xfrm>
        </p:spPr>
        <p:txBody>
          <a:bodyPr>
            <a:normAutofit fontScale="25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   </a:t>
            </a:r>
            <a:r>
              <a:rPr lang="ru-RU" sz="5600" b="1" dirty="0" smtClean="0">
                <a:solidFill>
                  <a:schemeClr val="bg2">
                    <a:lumMod val="50000"/>
                  </a:schemeClr>
                </a:solidFill>
              </a:rPr>
              <a:t>Одной </a:t>
            </a:r>
            <a:r>
              <a:rPr lang="ru-RU" sz="5600" b="1" dirty="0">
                <a:solidFill>
                  <a:schemeClr val="bg2">
                    <a:lumMod val="50000"/>
                  </a:schemeClr>
                </a:solidFill>
              </a:rPr>
              <a:t>из своих задач представители общества считают возрождение в Ухте национальных видов спорта. С этой целью </a:t>
            </a:r>
            <a:r>
              <a:rPr lang="ru-RU" sz="56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5600" b="1" dirty="0">
                <a:solidFill>
                  <a:schemeClr val="bg2">
                    <a:lumMod val="50000"/>
                  </a:schemeClr>
                </a:solidFill>
              </a:rPr>
              <a:t>городе </a:t>
            </a:r>
            <a:r>
              <a:rPr lang="ru-RU" sz="5600" b="1" dirty="0" smtClean="0">
                <a:solidFill>
                  <a:schemeClr val="bg2">
                    <a:lumMod val="50000"/>
                  </a:schemeClr>
                </a:solidFill>
              </a:rPr>
              <a:t>проводятся соревнования </a:t>
            </a:r>
            <a:r>
              <a:rPr lang="ru-RU" sz="5600" b="1" dirty="0">
                <a:solidFill>
                  <a:schemeClr val="bg2">
                    <a:lumMod val="50000"/>
                  </a:schemeClr>
                </a:solidFill>
              </a:rPr>
              <a:t>по бегу в лаптях и в валенках. </a:t>
            </a:r>
            <a:r>
              <a:rPr lang="ru-RU" sz="5600" b="1" dirty="0" smtClean="0">
                <a:solidFill>
                  <a:schemeClr val="bg2">
                    <a:lumMod val="50000"/>
                  </a:schemeClr>
                </a:solidFill>
              </a:rPr>
              <a:t>Одним </a:t>
            </a:r>
            <a:r>
              <a:rPr lang="ru-RU" sz="5600" b="1" dirty="0">
                <a:solidFill>
                  <a:schemeClr val="bg2">
                    <a:lumMod val="50000"/>
                  </a:schemeClr>
                </a:solidFill>
              </a:rPr>
              <a:t>из самых масштабных проектов РКОУ стал турнир по хоккею с мячом на льду, организованный в сентябре 2014 года. </a:t>
            </a:r>
            <a:r>
              <a:rPr lang="ru-RU" sz="5600" b="1" dirty="0" smtClean="0">
                <a:solidFill>
                  <a:schemeClr val="bg2">
                    <a:lumMod val="50000"/>
                  </a:schemeClr>
                </a:solidFill>
              </a:rPr>
              <a:t>Судьей соревнований </a:t>
            </a:r>
            <a:r>
              <a:rPr lang="ru-RU" sz="5600" b="1" dirty="0">
                <a:solidFill>
                  <a:schemeClr val="bg2">
                    <a:lumMod val="50000"/>
                  </a:schemeClr>
                </a:solidFill>
              </a:rPr>
              <a:t>выступил </a:t>
            </a:r>
            <a:r>
              <a:rPr lang="ru-RU" sz="5600" b="1" dirty="0" smtClean="0">
                <a:solidFill>
                  <a:schemeClr val="bg2">
                    <a:lumMod val="50000"/>
                  </a:schemeClr>
                </a:solidFill>
              </a:rPr>
              <a:t>Николай </a:t>
            </a:r>
            <a:r>
              <a:rPr lang="ru-RU" sz="5600" b="1" dirty="0">
                <a:solidFill>
                  <a:schemeClr val="bg2">
                    <a:lumMod val="50000"/>
                  </a:schemeClr>
                </a:solidFill>
              </a:rPr>
              <a:t>Валуев, титулованный спортсмен, политик и телеведущий. В рамках турнира состязались команды «Русский сувенир» и «Русские забавы». Хоккеисты были одеты в национальные </a:t>
            </a:r>
            <a:r>
              <a:rPr lang="ru-RU" sz="5600" b="1" dirty="0" smtClean="0">
                <a:solidFill>
                  <a:schemeClr val="bg2">
                    <a:lumMod val="50000"/>
                  </a:schemeClr>
                </a:solidFill>
              </a:rPr>
              <a:t>костюмы. Играли в валенках. </a:t>
            </a:r>
            <a:r>
              <a:rPr lang="ru-RU" sz="5600" b="1" dirty="0">
                <a:solidFill>
                  <a:schemeClr val="bg2">
                    <a:lumMod val="50000"/>
                  </a:schemeClr>
                </a:solidFill>
              </a:rPr>
              <a:t>По завершении матча Николай Валуев с восхищением признался, что такого хоккея он еще не видел.</a:t>
            </a:r>
          </a:p>
        </p:txBody>
      </p:sp>
      <p:pic>
        <p:nvPicPr>
          <p:cNvPr id="4" name="Picture 4" descr="https://pp.userapi.com/c631420/v631420197/3387d/y8eoOFW24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3535" b="1872"/>
          <a:stretch/>
        </p:blipFill>
        <p:spPr bwMode="auto">
          <a:xfrm>
            <a:off x="1619672" y="836713"/>
            <a:ext cx="5816580" cy="38075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116632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 здоровую нацию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293096"/>
            <a:ext cx="1704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30 мая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2016 года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2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631420/v631420197/33873/IxfHq8euP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1964838" cy="294725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9" y="908720"/>
            <a:ext cx="4548083" cy="3030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3919" y="3620793"/>
            <a:ext cx="1704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30 мая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2016 года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48037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pp.userapi.com/c625722/v625722268/2cfa/clK20ECfct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83874"/>
            <a:ext cx="1440160" cy="20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116632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 здоровую нацию</a:t>
            </a:r>
          </a:p>
        </p:txBody>
      </p:sp>
    </p:spTree>
    <p:extLst>
      <p:ext uri="{BB962C8B-B14F-4D97-AF65-F5344CB8AC3E}">
        <p14:creationId xmlns:p14="http://schemas.microsoft.com/office/powerpoint/2010/main" val="249350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013" y="4653136"/>
            <a:ext cx="7128792" cy="1152128"/>
          </a:xfrm>
        </p:spPr>
        <p:txBody>
          <a:bodyPr>
            <a:noAutofit/>
          </a:bodyPr>
          <a:lstStyle/>
          <a:p>
            <a:pPr marL="6858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  Самым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главным праздником в году активисты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общества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считают День Победы.  В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2015 году 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председатель общества организовала ко Дню Победы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акцию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, сформировав в Ухте «Женский батальон». Еще на этапе реализации идею проекта подхватили и другие города нашей страны. </a:t>
            </a:r>
          </a:p>
        </p:txBody>
      </p:sp>
      <p:pic>
        <p:nvPicPr>
          <p:cNvPr id="4" name="Picture 4" descr="https://pp.userapi.com/c636522/v636522349/64a2/M63lC2fU7d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 r="2927" b="4287"/>
          <a:stretch/>
        </p:blipFill>
        <p:spPr bwMode="auto">
          <a:xfrm>
            <a:off x="1403648" y="764704"/>
            <a:ext cx="6081317" cy="37047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почтением к поколению победителей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5841" y="4084917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9 мая </a:t>
            </a:r>
            <a:r>
              <a:rPr lang="ru-RU" sz="1600" dirty="0" smtClean="0">
                <a:solidFill>
                  <a:schemeClr val="bg1"/>
                </a:solidFill>
              </a:rPr>
              <a:t>2016 г.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82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1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535357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371</TotalTime>
  <Words>721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Русское культурное общество г. Ухты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культурное общество г. Ухты</dc:title>
  <dc:creator>User</dc:creator>
  <cp:lastModifiedBy>User</cp:lastModifiedBy>
  <cp:revision>32</cp:revision>
  <dcterms:created xsi:type="dcterms:W3CDTF">2018-03-27T12:48:52Z</dcterms:created>
  <dcterms:modified xsi:type="dcterms:W3CDTF">2018-08-02T06:12:17Z</dcterms:modified>
</cp:coreProperties>
</file>