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58" r:id="rId10"/>
    <p:sldId id="263" r:id="rId11"/>
    <p:sldId id="269" r:id="rId12"/>
    <p:sldId id="270" r:id="rId13"/>
    <p:sldId id="259" r:id="rId14"/>
    <p:sldId id="271" r:id="rId15"/>
    <p:sldId id="268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47" autoAdjust="0"/>
    <p:restoredTop sz="86443" autoAdjust="0"/>
  </p:normalViewPr>
  <p:slideViewPr>
    <p:cSldViewPr>
      <p:cViewPr varScale="1">
        <p:scale>
          <a:sx n="95" d="100"/>
          <a:sy n="95" d="100"/>
        </p:scale>
        <p:origin x="-2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9C525-408A-43F3-8C91-584D19EAF0AF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ABC1C-C5B3-4720-8C94-469BCEB32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28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ABC1C-C5B3-4720-8C94-469BCEB3274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92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06.02.2019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esident.e-dag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132" y="3573016"/>
            <a:ext cx="5970240" cy="1524000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Местная общественная организация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«Народы Дагестана»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 г. Ухта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0" name="Picture 6" descr="ÐÐ°ÑÑÐ¸Ð½ÐºÐ¸ Ð¿Ð¾ Ð·Ð°Ð¿ÑÐ¾ÑÑ Ð¾ÑÐ½Ð°Ð¼ÐµÐ½Ñ Ð´Ð°Ð³ÐµÑÑÐ°Ð½Ð°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r="14094"/>
          <a:stretch/>
        </p:blipFill>
        <p:spPr bwMode="auto">
          <a:xfrm>
            <a:off x="695027" y="5229200"/>
            <a:ext cx="870744" cy="95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ÐÐ°ÑÑÐ¸Ð½ÐºÐ¸ Ð¿Ð¾ Ð·Ð°Ð¿ÑÐ¾ÑÑ Ð¾ÑÐ½Ð°Ð¼ÐµÐ½Ñ Ð´Ð°Ð³ÐµÑÑÐ°Ð½Ð°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r="14094"/>
          <a:stretch/>
        </p:blipFill>
        <p:spPr bwMode="auto">
          <a:xfrm>
            <a:off x="1433215" y="5229200"/>
            <a:ext cx="870744" cy="95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ÐÐ°ÑÑÐ¸Ð½ÐºÐ¸ Ð¿Ð¾ Ð·Ð°Ð¿ÑÐ¾ÑÑ Ð¾ÑÐ½Ð°Ð¼ÐµÐ½Ñ Ð´Ð°Ð³ÐµÑÑÐ°Ð½Ð°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r="14094"/>
          <a:stretch/>
        </p:blipFill>
        <p:spPr bwMode="auto">
          <a:xfrm>
            <a:off x="2123728" y="5229200"/>
            <a:ext cx="870744" cy="95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ÐÐ°ÑÑÐ¸Ð½ÐºÐ¸ Ð¿Ð¾ Ð·Ð°Ð¿ÑÐ¾ÑÑ Ð¾ÑÐ½Ð°Ð¼ÐµÐ½Ñ Ð´Ð°Ð³ÐµÑÑÐ°Ð½Ð°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r="14094"/>
          <a:stretch/>
        </p:blipFill>
        <p:spPr bwMode="auto">
          <a:xfrm>
            <a:off x="2843808" y="5229200"/>
            <a:ext cx="870744" cy="95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ÐÐ°ÑÑÐ¸Ð½ÐºÐ¸ Ð¿Ð¾ Ð·Ð°Ð¿ÑÐ¾ÑÑ Ð¾ÑÐ½Ð°Ð¼ÐµÐ½Ñ Ð´Ð°Ð³ÐµÑÑÐ°Ð½Ð°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r="14094"/>
          <a:stretch/>
        </p:blipFill>
        <p:spPr bwMode="auto">
          <a:xfrm>
            <a:off x="3574900" y="5229200"/>
            <a:ext cx="870744" cy="95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ÐÐ°ÑÑÐ¸Ð½ÐºÐ¸ Ð¿Ð¾ Ð·Ð°Ð¿ÑÐ¾ÑÑ Ð¾ÑÐ½Ð°Ð¼ÐµÐ½Ñ Ð´Ð°Ð³ÐµÑÑÐ°Ð½Ð°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r="14094"/>
          <a:stretch/>
        </p:blipFill>
        <p:spPr bwMode="auto">
          <a:xfrm>
            <a:off x="4283968" y="5229200"/>
            <a:ext cx="870744" cy="95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ÐÐ°ÑÑÐ¸Ð½ÐºÐ¸ Ð¿Ð¾ Ð·Ð°Ð¿ÑÐ¾ÑÑ Ð¾ÑÐ½Ð°Ð¼ÐµÐ½Ñ Ð´Ð°Ð³ÐµÑÑÐ°Ð½Ð°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r="14094"/>
          <a:stretch/>
        </p:blipFill>
        <p:spPr bwMode="auto">
          <a:xfrm>
            <a:off x="5046900" y="5229200"/>
            <a:ext cx="870744" cy="95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ÐÐ°ÑÑÐ¸Ð½ÐºÐ¸ Ð¿Ð¾ Ð·Ð°Ð¿ÑÐ¾ÑÑ Ð¾ÑÐ½Ð°Ð¼ÐµÐ½Ñ Ð´Ð°Ð³ÐµÑÑÐ°Ð½Ð°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r="14094"/>
          <a:stretch/>
        </p:blipFill>
        <p:spPr bwMode="auto">
          <a:xfrm>
            <a:off x="5749475" y="5229200"/>
            <a:ext cx="870744" cy="95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ÐÐ°ÑÑÐ¸Ð½ÐºÐ¸ Ð¿Ð¾ Ð·Ð°Ð¿ÑÐ¾ÑÑ Ð¾ÑÐ½Ð°Ð¼ÐµÐ½Ñ Ð´Ð°Ð³ÐµÑÑÐ°Ð½Ð°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r="14094"/>
          <a:stretch/>
        </p:blipFill>
        <p:spPr bwMode="auto">
          <a:xfrm>
            <a:off x="6476604" y="5209666"/>
            <a:ext cx="870744" cy="95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ÐÐ°ÑÑÐ¸Ð½ÐºÐ¸ Ð¿Ð¾ Ð·Ð°Ð¿ÑÐ¾ÑÑ Ð¾ÑÐ½Ð°Ð¼ÐµÐ½Ñ Ð´Ð°Ð³ÐµÑÑÐ°Ð½Ð°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r="14094"/>
          <a:stretch/>
        </p:blipFill>
        <p:spPr bwMode="auto">
          <a:xfrm>
            <a:off x="7236296" y="5229200"/>
            <a:ext cx="870744" cy="95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ºÐ°ÑÑÐ° ÑÐ¾ÑÐ¾ Ð´Ð°Ð³ÐµÑÑÐ°Ð½Ð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596" y="54916"/>
            <a:ext cx="2234283" cy="295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Ð°Ð³ÐµÑÑÐ°Ð½ÑÐºÐ°Ñ Ð´Ð¸Ð°ÑÐ¿Ð¾ÑÐ° Ð² Ð£ÑÑÐµ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08" y="303701"/>
            <a:ext cx="2452501" cy="24525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41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4676" y="5805264"/>
            <a:ext cx="4331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Наша деятельность </a:t>
            </a:r>
            <a:endParaRPr lang="ru-RU" sz="2400" dirty="0">
              <a:latin typeface="+mj-lt"/>
            </a:endParaRPr>
          </a:p>
        </p:txBody>
      </p:sp>
      <p:pic>
        <p:nvPicPr>
          <p:cNvPr id="1026" name="Picture 2" descr="C:\Users\User\Desktop\Презентации на  портал УК\Презентации\МОО НКА Народы Дагеста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7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Презентации на  портал УК\Презентации\МОО НКА Народы Дагестана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520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27" y="713034"/>
            <a:ext cx="5993736" cy="3596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7383" y="4581128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Кубок НКА по футболу. Члены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Местной общественной организации «НАРОДЫ ДАГЕСТАНА»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г.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Ухта.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32621" y="3973694"/>
            <a:ext cx="13567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июль 2017 года</a:t>
            </a:r>
            <a:endParaRPr lang="ru-R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4676" y="5805264"/>
            <a:ext cx="4331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Наша деятельность 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4083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55576" y="3094145"/>
            <a:ext cx="77048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  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Ежегодный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фестиваль спортивных игр для детей дошкольного возраста «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Олимпик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» проходит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в спортивном комплексе «Нефтяник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». Организаторами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стали национально-культурная автономия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«Народы Дагестана»,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Дом молодежи и Управление образования Ухты. 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Дети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не только участвуют в спортивных состязаниях, но и ближе узнают культуру народов России. Каждая национально-культурная автономия берет шефство над одним из детских садов и поддерживает малышей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Команды представлены разнообразными национальными костюмами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азербайджанцев, армян, белорусов, коми,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татар и башкир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, грузин, дагестанцев и украинцев. 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Ребята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с удовольствием выполняли задания на скорость,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легко усваивая непростые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правила эстафет. </a:t>
            </a:r>
          </a:p>
        </p:txBody>
      </p:sp>
      <p:pic>
        <p:nvPicPr>
          <p:cNvPr id="5126" name="Picture 6" descr="ÐÐ°ÑÑÐ¸Ð½ÐºÐ¸ Ð¿Ð¾ Ð·Ð°Ð¿ÑÐ¾ÑÑ ÐÐ»Ð¸Ð¼Ð¿Ð¸Ðº Ð Ð£ÑÑ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r="2537"/>
          <a:stretch/>
        </p:blipFill>
        <p:spPr bwMode="auto">
          <a:xfrm>
            <a:off x="744676" y="520789"/>
            <a:ext cx="3585312" cy="253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8" name="Picture 8" descr="http://mouhta.ru/news/files/%D0%A1%D0%BF%D0%BE%D1%80%D1%82%D0%B8%D0%B2%D0%BD%D1%8B%D0%B9%20%D0%BF%D1%80%D0%B0%D0%B7%D0%B4%D0%BD%D0%B8%D0%BA%20_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538" y="520789"/>
            <a:ext cx="3840224" cy="2543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764974" y="2724813"/>
            <a:ext cx="1875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ОЛИМПИК 2017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52538" y="573598"/>
            <a:ext cx="1875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ОЛИМПИК 2017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44676" y="5805264"/>
            <a:ext cx="4331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Наша деятельность 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039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8"/>
          <a:stretch/>
        </p:blipFill>
        <p:spPr bwMode="auto">
          <a:xfrm>
            <a:off x="666331" y="620688"/>
            <a:ext cx="3239021" cy="4847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1" t="22973"/>
          <a:stretch/>
        </p:blipFill>
        <p:spPr bwMode="auto">
          <a:xfrm>
            <a:off x="4114691" y="1052736"/>
            <a:ext cx="4653925" cy="2246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73401" y="3524557"/>
            <a:ext cx="4536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  Председатель и члены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Местной общественной организации «НАРОДЫ ДАГЕСТАНА»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в зале стадиона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«Нефтяник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» во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время проведения  «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Детского  спортивного праздника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с элементами национального колорита разных народов «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Олимпик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». Слева направо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: Рамазанов Зияудин Махмудович,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Абдуллаев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Джаваншир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Муталибович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Алиметов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Абдулнасир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Нурмагомедович.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4713" y="4653136"/>
            <a:ext cx="32403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90000"/>
                  </a:schemeClr>
                </a:solidFill>
              </a:rPr>
              <a:t>Выступление председателя организации А.Н. </a:t>
            </a:r>
            <a:r>
              <a:rPr lang="ru-RU" sz="1400" dirty="0" err="1" smtClean="0">
                <a:solidFill>
                  <a:schemeClr val="bg2">
                    <a:lumMod val="90000"/>
                  </a:schemeClr>
                </a:solidFill>
              </a:rPr>
              <a:t>Алиметова</a:t>
            </a:r>
            <a:r>
              <a:rPr lang="ru-RU" sz="1400" dirty="0" smtClean="0">
                <a:solidFill>
                  <a:schemeClr val="bg2">
                    <a:lumMod val="90000"/>
                  </a:schemeClr>
                </a:solidFill>
              </a:rPr>
              <a:t> на «</a:t>
            </a:r>
            <a:r>
              <a:rPr lang="ru-RU" sz="1400" dirty="0" err="1" smtClean="0">
                <a:solidFill>
                  <a:schemeClr val="bg2">
                    <a:lumMod val="90000"/>
                  </a:schemeClr>
                </a:solidFill>
              </a:rPr>
              <a:t>Олимпике</a:t>
            </a:r>
            <a:r>
              <a:rPr lang="ru-RU" sz="1400" dirty="0" smtClean="0">
                <a:solidFill>
                  <a:schemeClr val="bg2">
                    <a:lumMod val="90000"/>
                  </a:schemeClr>
                </a:solidFill>
              </a:rPr>
              <a:t> 2017»</a:t>
            </a:r>
            <a:endParaRPr lang="ru-RU" sz="1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4676" y="5805264"/>
            <a:ext cx="4331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Наша деятельность 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8192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Презентации на  портал УК\Презентации\МОО НКА Народы Дагестан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1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085184"/>
            <a:ext cx="4176464" cy="57606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 Год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Добрый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дел члены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Местной общественной организации «НАРОДЫ ДАГЕСТАНА»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и НКА г. Ухты на субботнике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endParaRPr lang="ru-RU" sz="1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" t="4455" r="4647"/>
          <a:stretch/>
        </p:blipFill>
        <p:spPr bwMode="auto">
          <a:xfrm>
            <a:off x="744676" y="507193"/>
            <a:ext cx="5134708" cy="3713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80928"/>
            <a:ext cx="3272011" cy="2179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00026" y="3912484"/>
            <a:ext cx="14080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в мае 2017 года</a:t>
            </a:r>
            <a:endParaRPr lang="ru-RU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4676" y="5805264"/>
            <a:ext cx="4331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Наша деятельность 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1807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674"/>
          <a:stretch/>
        </p:blipFill>
        <p:spPr bwMode="auto">
          <a:xfrm>
            <a:off x="683568" y="476672"/>
            <a:ext cx="5834998" cy="3199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1041" y="3789040"/>
            <a:ext cx="47362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Республиканский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этнофорум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2017 г.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«Мы – россияне. Общность судьбы – единый союз». Слева направо вторая – Потапова Ляля Кудашевна, председатель НКА 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</a:rPr>
              <a:t>ТиБ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«Бердэмлек»,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Алиметов Абдулнасир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Нурмагомедович,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председатель Местной общественной организации «НАРОДЫ ДАГЕСТАНА» в г. Ухта. </a:t>
            </a:r>
            <a:endParaRPr lang="ru-RU" sz="16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" t="11592" r="4955"/>
          <a:stretch/>
        </p:blipFill>
        <p:spPr bwMode="auto">
          <a:xfrm>
            <a:off x="4932040" y="3258989"/>
            <a:ext cx="3916369" cy="285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44676" y="5805264"/>
            <a:ext cx="4331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Наша деятельность 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306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74" y="3356992"/>
            <a:ext cx="19431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1217" y="4623817"/>
            <a:ext cx="2142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u="sng" dirty="0">
                <a:solidFill>
                  <a:schemeClr val="accent6">
                    <a:lumMod val="75000"/>
                  </a:schemeClr>
                </a:solidFill>
              </a:rPr>
              <a:t>https://xn--80aaich3c0ai.xn--</a:t>
            </a:r>
            <a:r>
              <a:rPr lang="en-US" sz="1000" i="1" u="sng" dirty="0" smtClean="0">
                <a:solidFill>
                  <a:schemeClr val="accent6">
                    <a:lumMod val="75000"/>
                  </a:schemeClr>
                </a:solidFill>
              </a:rPr>
              <a:t>p1ai/odagestane/simvolika.html</a:t>
            </a:r>
            <a:endParaRPr lang="ru-RU" sz="1000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97739"/>
            <a:ext cx="60486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Герб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Республики Дагестан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представляет собой круглый геральдический щит белого цвета, в центральной части которого изображен золотой орел. Над ним помещено изображение золотого солнца в виде диска, окаймленного спиральным орнаментом. У основания щита расположены бело-золотого цвета снежные вершины гор, равнина, море и в картуше - рукопожатие, с обеих сторон которых проходит геральдическая лента с надписью белыми буквами "Республика Дагестан". В верхней половине щит обрамлен золотой полосой, в нижней - двумя орнаментальными кантами: слева - синим, справа - красным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2" descr=" ÐÐµÑÐ± Ð ÐµÑÐ¿ÑÐ±Ð»Ð¸ÐºÐ¸ ÐÐ°Ð³ÐµÑÑÐ°Ð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35" y="482188"/>
            <a:ext cx="1722648" cy="203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32239" y="2516025"/>
            <a:ext cx="21053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tx2">
                    <a:lumMod val="50000"/>
                  </a:schemeClr>
                </a:solidFill>
                <a:hlinkClick r:id="rId4"/>
              </a:rPr>
              <a:t>http://</a:t>
            </a:r>
            <a:r>
              <a:rPr lang="ru-RU" sz="1200" i="1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www.president.e-dag.ru</a:t>
            </a:r>
            <a:endParaRPr lang="ru-RU" sz="1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43809" y="3284984"/>
            <a:ext cx="583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Зеленый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олицетворяет жизнь, изобилие дагестанской земли и одновременно выступает как традиционный цвет ислама (верующие дагестанцы - мусульмане-сунниты).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Голубой (синий)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- цвет моря (восточную часть республики омывает Каспийское море), символизирует красоту и величие дагестанского народа.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Красный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- означает демократию, просветительскую силу человеческого разума в процессе созидания жизни, мужество и храбрость населения Страны гор (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Дагестана) 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Дагестан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62000" y="5445224"/>
            <a:ext cx="3810000" cy="72697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Историческая справка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517232"/>
            <a:ext cx="6781800" cy="65496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Дагестан глазами художников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7227"/>
            <a:ext cx="4361275" cy="281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2048" y="3404234"/>
            <a:ext cx="43247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«Гора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Шалбузсув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» - художник Фазиль Рагимов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793030" cy="431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4" y="3861048"/>
            <a:ext cx="2084947" cy="175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5254606"/>
            <a:ext cx="38192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Художник - Власова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Клара Филипповна</a:t>
            </a:r>
          </a:p>
        </p:txBody>
      </p:sp>
    </p:spTree>
    <p:extLst>
      <p:ext uri="{BB962C8B-B14F-4D97-AF65-F5344CB8AC3E}">
        <p14:creationId xmlns:p14="http://schemas.microsoft.com/office/powerpoint/2010/main" val="35415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0345" y="4941168"/>
            <a:ext cx="7763686" cy="6972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/>
              <a:t>Художник - </a:t>
            </a:r>
            <a:r>
              <a:rPr lang="ru-RU" sz="1800" dirty="0" err="1" smtClean="0"/>
              <a:t>Кагиров</a:t>
            </a:r>
            <a:r>
              <a:rPr lang="ru-RU" sz="1800" dirty="0" smtClean="0"/>
              <a:t> </a:t>
            </a:r>
            <a:r>
              <a:rPr lang="ru-RU" sz="1800" dirty="0"/>
              <a:t>Тимур </a:t>
            </a:r>
            <a:r>
              <a:rPr lang="ru-RU" sz="1800" dirty="0" err="1"/>
              <a:t>Абдусаламович</a:t>
            </a:r>
            <a:r>
              <a:rPr lang="ru-RU" sz="1800" dirty="0"/>
              <a:t>, член Союза художников России, заслуженный художник Республики Дагестан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22" y="692696"/>
            <a:ext cx="2819901" cy="386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96327" y="4166125"/>
            <a:ext cx="1288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Дагестанка</a:t>
            </a:r>
          </a:p>
        </p:txBody>
      </p:sp>
      <p:pic>
        <p:nvPicPr>
          <p:cNvPr id="4100" name="Picture 4" descr="ÐÐ°ÑÑÑÐ¼Ð¾ÑÑ Ñ ÐºÑÐ²ÑÐ¸Ð½Ð¾Ð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43" y="692696"/>
            <a:ext cx="4565171" cy="386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92135" y="4188544"/>
            <a:ext cx="2541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Натюрморт с кувшином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0345" y="5589240"/>
            <a:ext cx="6960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Дагестан глазами художников</a:t>
            </a:r>
          </a:p>
        </p:txBody>
      </p:sp>
    </p:spTree>
    <p:extLst>
      <p:ext uri="{BB962C8B-B14F-4D97-AF65-F5344CB8AC3E}">
        <p14:creationId xmlns:p14="http://schemas.microsoft.com/office/powerpoint/2010/main" val="20465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445224"/>
            <a:ext cx="3810000" cy="72697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Историческая справка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7543800" cy="410445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26 мая 2012 года в Ухте появилась Ухтинская Общественная Организация «Ухтинская Дагестанская Диаспора». Решением учредительного собрания председателем избран Рамазанов Зияудин Махмудович.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С июня 2017 года председателем избран Алиметов Абдулнасир Нурмагомедович. Заместителями председателя являются: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Рамазанов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Зияудин Махмудович и Абдуллаев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Джаваншир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</a:rPr>
              <a:t>Муталибович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15 ноября 2017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года Решением учредительного собрания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организация переименована и принят новый Устав Местной общественной организации «НАРОДЫ ДАГЕСТАНА» в г. Ухта.  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9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416824" cy="57606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Цели и задачи Местной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общественной организации «НАРОДЫ ДАГЕСТАНА» в г.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Ухта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4104456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  Местная общественная организация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«НАРОДЫ ДАГЕСТАНА» в г.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Ухта создана в целях содействия защиты прав и законных интересов объединившихся граждан, в удовлетворении их нематериальных потребностей, в том числе: содействие в сохранении языков и обычаев, обмена народными традициями, пополнения и обогащения Российской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многона-циональной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истории и культуры. Для достижения целей организация оказывает помощь в организации и проведении культурно-массовых, спортивных мероприятий;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</a:rPr>
              <a:t>устанав-ливает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 и налаживает </a:t>
            </a:r>
            <a:r>
              <a:rPr lang="ru-RU" sz="1800" smtClean="0">
                <a:solidFill>
                  <a:schemeClr val="accent1">
                    <a:lumMod val="50000"/>
                  </a:schemeClr>
                </a:solidFill>
              </a:rPr>
              <a:t>контакты с Республикой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Дагестан.   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984" y="1336664"/>
            <a:ext cx="3813268" cy="2524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87301" y="4509120"/>
            <a:ext cx="35891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День народного единства в большом зале городского Дворца культуры </a:t>
            </a:r>
          </a:p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04 ноября 2017 года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25828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332656"/>
            <a:ext cx="4464496" cy="6264696"/>
          </a:xfrm>
        </p:spPr>
        <p:txBody>
          <a:bodyPr>
            <a:normAutofit fontScale="70000" lnSpcReduction="20000"/>
          </a:bodyPr>
          <a:lstStyle/>
          <a:p>
            <a:pPr marL="0" indent="0" algn="ctr" fontAlgn="t">
              <a:buNone/>
            </a:pPr>
            <a:r>
              <a:rPr lang="ru-RU" dirty="0" smtClean="0"/>
              <a:t> 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малом зале ухтинского Дворца культуры собрались около 60 человек разных национальностей, выходцев из Республики Дагестан, которые выбрали северный город местом постоянного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проживания. Организаторов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собрания пришли поддержать руководители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местных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национально-культурных автономий и объединений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г. Ухты.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 С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отчетным докладом выступил Зияудин Рамазанов, председатель общественного объединения. Перечисляя основные мероприятия, проведенные за два года деятельности организации, Зияудин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Рамазанов отметил  - активное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</a:rPr>
              <a:t>участие в общегородских этнокультурных мероприятиях позволило им получить признание коллег по общественной деятельности и администрации города. Руководитель дагестанской диаспоры заверил, что они и впредь будут демонстрировать свою традиционную культуру и, в свою очередь, знакомиться с культурой коми народа и других национальностей, проживающих в Ухте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23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24" y="796494"/>
            <a:ext cx="3734984" cy="2801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6420" y="4077072"/>
            <a:ext cx="40950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29 ноября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2014 года в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Ухте состоялось первое отчетно-выборное собрание местной Ухтинской общественной организации «Диаспора Дагестана».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4676" y="5805264"/>
            <a:ext cx="4331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Наша деятельность </a:t>
            </a:r>
            <a:endParaRPr lang="ru-RU" sz="2400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6388" y="473328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Фото: 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minnats.rkomi.ru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3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257" y="465323"/>
            <a:ext cx="8352928" cy="21482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пример для молодежи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З.М. Рамазанов 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привел земляков — старожилов Ухты, которые за свой многолетний труд в области здравоохранения получили признание в городе – это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Хабиб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Рамазанов,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Халимбек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Халимбеков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Вадуд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Юсупов. Также заслуживают уважения значительные достижения в национальном виде спорта – вольной борьбе — молодых представителей: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Заура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Гаджиалиева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Бингоша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Хангереева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Тагира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Давлетова. Делегаты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аксакалы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, положительно оценили работу совета под руководством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</a:rPr>
              <a:t>Зияудина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</a:rPr>
              <a:t> Рамазанова и единогласно избрали его своим председателем на последующие два года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   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4676" y="5805264"/>
            <a:ext cx="4331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Наша деятельность </a:t>
            </a:r>
            <a:endParaRPr lang="ru-RU" sz="2400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1"/>
          <a:stretch/>
        </p:blipFill>
        <p:spPr bwMode="auto">
          <a:xfrm>
            <a:off x="759441" y="2825262"/>
            <a:ext cx="4826982" cy="3060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43809" y="5112766"/>
            <a:ext cx="2664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В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центре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- Рамазанов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Зияудин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Махмудович.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8" name="Рисунок 7" descr="https://pp.userapi.com/c604416/v604416238/524/RxULaR7kIv0.jpg"/>
          <p:cNvPicPr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9" b="22929"/>
          <a:stretch/>
        </p:blipFill>
        <p:spPr bwMode="auto">
          <a:xfrm>
            <a:off x="554868" y="2564904"/>
            <a:ext cx="2168078" cy="8993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5899793" y="3032800"/>
            <a:ext cx="29523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В программе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проекта «Ухта-Содружество» 29 марта 2016 года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приняли участие все 17 национальных объединений города. Основной темой передачи стало создание Дома дружбы народов в Ухте.</a:t>
            </a:r>
            <a:b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6080" y="5512456"/>
            <a:ext cx="3215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https://vk.com/wall-63325406_1628</a:t>
            </a:r>
            <a:endParaRPr lang="ru-RU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 descr="https://pp.userapi.com/c633425/v633425605/24740/cOR4FhOS69I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9761" y="1196752"/>
            <a:ext cx="5824478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s://pp.userapi.com/c604416/v604416238/524/RxULaR7kIv0.jp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9" b="22929"/>
          <a:stretch/>
        </p:blipFill>
        <p:spPr bwMode="auto">
          <a:xfrm>
            <a:off x="765642" y="548680"/>
            <a:ext cx="2384102" cy="10958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65642" y="5407520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Совет Ухтинской Общественной Организации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«Ухтинская Дагестанская Диаспора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 до ноября 2016 года.</a:t>
            </a:r>
            <a:endParaRPr lang="ru-RU" dirty="0"/>
          </a:p>
        </p:txBody>
      </p:sp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5724128" y="4653136"/>
            <a:ext cx="15777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29 марта 2016 г.</a:t>
            </a:r>
            <a:endParaRPr lang="ru-RU" sz="1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274</TotalTime>
  <Words>876</Words>
  <Application>Microsoft Office PowerPoint</Application>
  <PresentationFormat>Экран (4:3)</PresentationFormat>
  <Paragraphs>51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NewsPrint</vt:lpstr>
      <vt:lpstr>Местная общественная организация  «Народы Дагестана» в г. Ухта</vt:lpstr>
      <vt:lpstr>Историческая справка</vt:lpstr>
      <vt:lpstr>Дагестан глазами художников</vt:lpstr>
      <vt:lpstr>Презентация PowerPoint</vt:lpstr>
      <vt:lpstr>Историческая справка</vt:lpstr>
      <vt:lpstr>Цели и задачи Местной общественной организации «НАРОДЫ ДАГЕСТАНА» в г. Ухта :</vt:lpstr>
      <vt:lpstr>Презентация PowerPoint</vt:lpstr>
      <vt:lpstr>Презентация PowerPoint</vt:lpstr>
      <vt:lpstr>29 марта 2016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Год Добрый дел члены Местной общественной организации «НАРОДЫ ДАГЕСТАНА» и НКА г. Ухты на субботнике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36</cp:revision>
  <dcterms:created xsi:type="dcterms:W3CDTF">2018-03-27T13:20:39Z</dcterms:created>
  <dcterms:modified xsi:type="dcterms:W3CDTF">2019-02-06T05:48:49Z</dcterms:modified>
</cp:coreProperties>
</file>