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4" r:id="rId4"/>
    <p:sldId id="263" r:id="rId5"/>
    <p:sldId id="265" r:id="rId6"/>
    <p:sldId id="261" r:id="rId7"/>
    <p:sldId id="262" r:id="rId8"/>
    <p:sldId id="258" r:id="rId9"/>
    <p:sldId id="266" r:id="rId10"/>
    <p:sldId id="257" r:id="rId11"/>
    <p:sldId id="267" r:id="rId12"/>
    <p:sldId id="271" r:id="rId13"/>
    <p:sldId id="270" r:id="rId14"/>
    <p:sldId id="259" r:id="rId15"/>
    <p:sldId id="26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4680520" cy="1600327"/>
          </a:xfrm>
        </p:spPr>
        <p:txBody>
          <a:bodyPr>
            <a:normAutofit fontScale="90000"/>
          </a:bodyPr>
          <a:lstStyle/>
          <a:p>
            <a:r>
              <a:rPr lang="ru-RU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Местная  </a:t>
            </a:r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национально-культурная </a:t>
            </a:r>
            <a:r>
              <a:rPr lang="ru-RU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автономия </a:t>
            </a:r>
            <a:r>
              <a:rPr lang="ru-RU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калмыков</a:t>
            </a:r>
            <a:r>
              <a:rPr lang="ru-RU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Алтн</a:t>
            </a:r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гасн</a:t>
            </a:r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4419600" cy="847328"/>
          </a:xfrm>
        </p:spPr>
        <p:txBody>
          <a:bodyPr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«Полярная  звезда»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320844" cy="23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pf.mail.ru/cgi-bin/readmsg/1wPSo3chKlg.jpg?id=15231213050000000545%3B0%3B1&amp;x-email=svbut44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293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Государственные</a:t>
            </a:r>
            <a:r>
              <a:rPr lang="ru-RU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символы Республики Калмыкия</a:t>
            </a:r>
            <a:endParaRPr lang="ru-RU" sz="2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6" name="Picture 6" descr="https://images.vector-images.com/8/kalm_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2" y="1129522"/>
            <a:ext cx="1447325" cy="16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1107383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Герб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Республики Калмыкия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Хальмг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Тангич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сюлде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представляет собой изображение "Улан зала" и "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Хадак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" в круге золотисто-желтого цвета в обрамлении национального орнамента "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зег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" на голубом фоне, в основании которого - лепестки цветка белого лотоса. В верхней части герба - изображение древнего символа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Дербен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- Ойратов - четыре скрепленных между собой круга.</a:t>
            </a:r>
          </a:p>
          <a:p>
            <a:pPr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В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верхней части герба, который подразумевается как сознание, располагается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дорвн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тоолг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- символ союза четырех ойратских племен - это истоки калмыцкого народа. Этот древнейший знак означает еще и жизнь в мире и согласии со всеми народами, населяющими четыре стороны света. 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В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центральной части герба, где подразумевается душа, находится улан зала.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8876" y="2861709"/>
            <a:ext cx="1584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Источник: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https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://geraldika.ru/symbols/224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8" name="Picture 8" descr="ÑÐ»Ð°Ð³ ÐºÐ°Ð»Ð¼ÑÐº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8" y="3717032"/>
            <a:ext cx="1921271" cy="9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9772" y="3729831"/>
            <a:ext cx="61206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Официальный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символ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республики был утвержден в 1993 году. Его автором является Б. Эрдниев. Флаг Калмыкии представляет собой полотнище в пропорции один к двум. Это прямоугольник золотого цвета. Посередине находится круг, окрашенный в голубой. Внутри него расположен белый цветок лотоса, который состоит из девяти лепестков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Желтый или золотой цвет, в который окрашен флаг Калмыкии, является символом вероисповедания народа республики – буддизма. В геральдике этому цвету даются и другие определения. Обычно он означает величие и силу, олицетворяя солнце. Голубой цвет говорит о постоянстве, чистоте и неизменности, символизируя небо. В центре композиции находится лотос. Это один из символов буддизма. Он сообщает о чистоте помыслов, стремлении к благополучию, счастью и процветанию республики.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980" y="4869160"/>
            <a:ext cx="1932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Источник: http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://fb.ru/article/267894/gerb-i-flag-kalmyikii-opisanie-i-znachenie-ofitsialnyih-simvolov-respubliki</a:t>
            </a:r>
          </a:p>
        </p:txBody>
      </p:sp>
    </p:spTree>
    <p:extLst>
      <p:ext uri="{BB962C8B-B14F-4D97-AF65-F5344CB8AC3E}">
        <p14:creationId xmlns:p14="http://schemas.microsoft.com/office/powerpoint/2010/main" val="127910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9" y="677300"/>
            <a:ext cx="5864128" cy="388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411" y="4612629"/>
            <a:ext cx="87435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   Открытие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храма состоялось в  декабре 2005 года.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Золотая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обитель Будды Шакьямуни состоит из 7 уровней, а ее общая высота составляет 63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метра. Здание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окружают 17 пагод со статуями великих учителей буддийского университета, 4 пагоды с большими молитвенными барабанами и 108 молитвенных барабанов,  расположенных вдоль стен. Посетителей встречает и Белый старец – калмыцкое языческое божество, хозяин земли. </a:t>
            </a:r>
            <a:r>
              <a:rPr lang="ru-RU" sz="1500" dirty="0" err="1">
                <a:solidFill>
                  <a:schemeClr val="accent6">
                    <a:lumMod val="50000"/>
                  </a:schemeClr>
                </a:solidFill>
              </a:rPr>
              <a:t>Хурул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 не только одна из самых красивых достопримечательностей Калмыкии, это еще и крупнейших духовный буддийский центр в Европе. Буддисты со всего света съезжаются сюда, чтобы своими глазами увидеть этот великолепный храм, а представители других вероисповеданий часто приезжают полюбоваться обителью как культурным памятником.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915" y="168683"/>
            <a:ext cx="852011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достопримечательности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616" y="548680"/>
            <a:ext cx="5864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Золотая обитель Будды Шакьямуни - один из самых крупнейших буддийских храмов в </a:t>
            </a:r>
            <a:r>
              <a:rPr lang="ru-RU" sz="1400" dirty="0" smtClean="0">
                <a:solidFill>
                  <a:schemeClr val="bg1"/>
                </a:solidFill>
              </a:rPr>
              <a:t>Европе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5" y="321374"/>
            <a:ext cx="6313884" cy="315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57301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 Пагода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Элисты представляет собой многоярусную башню. Высота ее - 15 м. В архитектуре пагоды отражен принцип цикличности жизненных процессов, принятый в восточной культуре.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Пагода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имеет 7 ярусов. Остроконечное завершение пагоды (шпиль) символизирует выход из круговорота рождений и смертей, достижение нирваны. В первом ярусе находится молитвенный барабан. Он отлит из меди, покрыт золотом. Диаметр барабана - 1,2 м, высота - 1,8 м, вес - 2 т. Его преподнесли в дар Калмыкии ламы индийского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тантрического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монастыря. На корпусе барабана золотыми буквами выведены слова буддийской молитвы на трех языках: тибетском,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старокалмыцком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и на санскрите. В барабан (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кюрде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) заложили огромное количество мантр (священных гимнов). Считается, что одно вращение этого барабана (при условии чистоты помыслов) равняется прочтению всех мантр, которые находятся внутри него.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Территорию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пагоды окружает невысокая ажурная решетка и несколько небольших бассейнов с фонтанами (в их числе - светодиодные фонтанные шары). Вокруг пешеходная зона с газонами, фонарями необычной формы и скамейками для отдыха. В центре площади перед пагодой плитами черного и светлого гранита выложена шахматная доска, на которой стоят настоящие шахматные фигуры из полимерного материала, сделанные в Италии.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052736"/>
            <a:ext cx="2119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Пагода - это культовое строение в буддизме. Ее возведением занимались тибетские ламы из монастыря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Гьюдмед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(Индия).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985" y="294488"/>
            <a:ext cx="315939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53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/>
          <a:stretch/>
        </p:blipFill>
        <p:spPr bwMode="auto">
          <a:xfrm>
            <a:off x="4559309" y="620688"/>
            <a:ext cx="4070083" cy="273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4161" r="14637" b="15167"/>
          <a:stretch/>
        </p:blipFill>
        <p:spPr bwMode="auto">
          <a:xfrm>
            <a:off x="482381" y="620688"/>
            <a:ext cx="3655053" cy="27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"/>
          <a:stretch/>
        </p:blipFill>
        <p:spPr bwMode="auto">
          <a:xfrm>
            <a:off x="4559309" y="3573016"/>
            <a:ext cx="4070083" cy="296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16682" r="3903" b="17187"/>
          <a:stretch/>
        </p:blipFill>
        <p:spPr bwMode="auto">
          <a:xfrm>
            <a:off x="460375" y="3573016"/>
            <a:ext cx="3677059" cy="296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-243408"/>
            <a:ext cx="8147011" cy="11707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 </a:t>
            </a:r>
            <a:r>
              <a:rPr lang="ru-RU" sz="24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современного калмыцкого </a:t>
            </a:r>
            <a:r>
              <a:rPr lang="ru-RU" sz="24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2" descr="https://apf.mail.ru/cgi-bin/readmsg/1434620598_image-1.jpg?id=15231206850000000211%3B0%3B3&amp;x-email=svbut44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7723" y="3379163"/>
            <a:ext cx="362317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национального костюма</a:t>
            </a:r>
          </a:p>
        </p:txBody>
      </p:sp>
    </p:spTree>
    <p:extLst>
      <p:ext uri="{BB962C8B-B14F-4D97-AF65-F5344CB8AC3E}">
        <p14:creationId xmlns:p14="http://schemas.microsoft.com/office/powerpoint/2010/main" val="100041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08712" cy="5669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Калмыцкая национальная одежда</a:t>
            </a:r>
          </a:p>
        </p:txBody>
      </p:sp>
      <p:pic>
        <p:nvPicPr>
          <p:cNvPr id="5" name="Рисунок 4" descr="https://img0.liveinternet.ru/images/attach/c/7/94/563/94563572_large_img023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1999" r="51474" b="5107"/>
          <a:stretch/>
        </p:blipFill>
        <p:spPr bwMode="auto">
          <a:xfrm>
            <a:off x="327364" y="1124744"/>
            <a:ext cx="2876484" cy="411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9515" y="5298455"/>
            <a:ext cx="2792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«Лучшую еду отдай гостю, лучшую одежду носи сам» 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(</a:t>
            </a:r>
            <a:r>
              <a:rPr lang="ru-RU" sz="1400" i="1" dirty="0"/>
              <a:t>калмыцкая народная поговорка)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2020" y="1052736"/>
            <a:ext cx="56022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Калмыцкая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национальная одежда была удобной, богато орнаментированной. Одежда калмыцких девушек и женщин отличалась красочностью. Каждому возрасту женщины соответствовала своя одежда. На тело девушка надевала рубаху –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киилиг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Киилиг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шился из белой материи. Поверх девушка надевала еще особый корсет, похожий на жилетку –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белкүсч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, который задерживал рост грудных желез. Сверх жилета девица одевала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бииз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или бешмет.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Бииз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шился в виде длинного платья, почти закрывающего сапоги, в талию, со множеством сборок у пояса, из цветного шелка, атласа и разных цветов, преимущественно светлых тонов, с большим вырезом на груди. Рукава на плечах вшивались сборками, длиннее руки, суживаясь к кисти, собирались в складки и имели полукруглую, продолговатую вырезку, начиная от подмышек до обшлага, отделанную кружевом. Отделку также выполняли из бахромы. Под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бииз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надевалась манишка (нагрудник к одежде), расшитая серебряной и золотой нитью или одним позументом. Дополнением к платью девушки полагался пояс –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бүс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, который имел значение оберега. Пояса девичьи шились из сукна или бархата. Пояса расшивались цветными шелковыми нитями или бисером, к ним пришивались серебряные монеты. Девушки из состоятельных семей носили узкий пояс из серебряных или позолоченных бляшек, нанизанных на кожаный ремень.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5928553"/>
            <a:ext cx="19259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https://ru.pinterest.com/pin/685532374498877607/</a:t>
            </a: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8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1" y="1124744"/>
            <a:ext cx="3158002" cy="411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8810" y="908720"/>
            <a:ext cx="5238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и штаны делались из белой бязи. Поверх надевался приталенный распашной халат или кафтан 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имел множество сборок у пояса, рукава на плечах вшиты буфами или сборками. Рукав был намного длиннее руки, к кисти он сужался, собираясь складками. 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шили из шелка, сукна и других тканей синего, малинового, черного, белого цвета. Красную и желтую одежду носили только лица духовного звания.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Хотя 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(бешмет) - слово тюркское, во внешнем облике этой одежды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влияние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Кавказа, особенно черкесов, с которыми калмыков связывали наиболее тесные контакты - их земли находились по соседству. 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калмыков очень напоминал черкеску, хотя ряд деталей претерпел изменения: широкие рукава черкески стали узкими, появился стоячий воротник, тогда как у черкески нет ворота вообще, вместо газырей (карманов для оружейных патронов) появились имитирующие их накладные карманы, окаймленные серебряной тесьмой. </a:t>
            </a:r>
            <a:r>
              <a:rPr lang="ru-RU" sz="13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короче, чем прежние халаты монгольского образца - всего лишь до колен или чуть ниже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 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надевали манишку, расшитую серебряными и золотыми нитями - она закрывала вырез на груди, и широкие шаровары, заправлявшиеся в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сапоги. В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время года поверх 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бюшмюда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надевали армяк из верблюжьего сукна (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эрмек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или тулуп из овчинных шкур (доха). Богатые калмыки отделывали армяки и тулупы мехом соболя, куницы, бобра, выдры. </a:t>
            </a:r>
          </a:p>
          <a:p>
            <a:pPr algn="just"/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гордости были наборные серебряные пояса, которыми перепоясывался </a:t>
            </a:r>
            <a:r>
              <a:rPr lang="ru-RU" sz="13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бюшмюд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Появление мужчины без пояса в общественных местах считалось неприличным. К поясу с левой стороны прикреплялся нож в серебряных или кожаных ножнах и огниво.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45224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Источник: http://www.bumbinorn.ru/customs/1138956214-narodnyjj_kostjum.html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348" y="260648"/>
            <a:ext cx="597561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Калмыцкий мужской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51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Калмыцкая степь в тюльпанах и лотосы </a:t>
            </a:r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8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дельте </a:t>
            </a:r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Волги</a:t>
            </a:r>
            <a:r>
              <a:rPr lang="ru-RU" sz="28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44416" cy="221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b="16226"/>
          <a:stretch/>
        </p:blipFill>
        <p:spPr bwMode="auto">
          <a:xfrm>
            <a:off x="4499991" y="1340768"/>
            <a:ext cx="4286251" cy="224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14" y="3783073"/>
            <a:ext cx="6372554" cy="254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1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9221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друг степей </a:t>
            </a:r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калмык: историческая справка</a:t>
            </a:r>
            <a:r>
              <a:rPr lang="ru-RU" sz="28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Калмыки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являются потомками ойратских племён, которые в конце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</a:rPr>
              <a:t>XVI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 — начале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</a:rPr>
              <a:t>XVII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 вв. из Центральной Азии пришли к берегам Волги и Каспийскому морю. Более 400-х лет калмыцкий народ входит в многонациональную семью народов России. Всегда и везде своеобразной визитной карточкой калмыков являются слова великого русского поэта Александра Сергеевича Пушкина, обессмертившего их в строке  «…и друг степей калмык».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созданию калмыцкой общественной организации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в городе Ухте готовились более десяти лет. Тогда на приглашение ректора УГТУ Николай Цхадая откликнулся кандидат технических наук, доцент Вячеслав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</a:rPr>
              <a:t>Чурюмов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. Следом за ним из калмыцкой столицы стали прибывать в вуз и другие ученые. Сегодня это целая интеллектуальная команда, в составе которой – профессорско-преподавательские и инженерно-технические кадры: девять кандидатов наук, два соискателя учёных степеней, четыре инженерно-технических работника, один аспирант, а также более десяти студентов из столицы и районов Калмыкии. Ухтинцев трудно чем-то удивить – здесь достаточно корифеев наук, но представители калмыцкой диаспоры всё же составляет её весомое звено. Следует отметить, что в Ухту приехали уже состоявшиеся достойные люди, у которых за плечами защита учёных степеней в престижных вузах страны, научные труды и сертификаты, полученные в рамках успешной защиты научных проектов.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Ухта 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гостеприимно встретила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представителей южного региона: всему профессорско-преподавательскому корпусу предоставлены прекрасные условия для проживания, работы, повышения квалификации, реализации и роста научного потенциала. Этому способствуют и научное сообщество технического вуза, доброжелательная приветливость ухтинцев, а также величественная красота европейского севера, уютная и опрятная Ухта.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80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77" y="4509120"/>
            <a:ext cx="8640960" cy="21931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dirty="0" smtClean="0"/>
              <a:t>  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марте 2015 года состоялось первое учредительное собрание калмыцких ухтинцев, принявшее решение о создании общественной организации с символическим названием «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</a:rPr>
              <a:t>Алтн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</a:rPr>
              <a:t>гасн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», что в переводе означает «Полярная звезда».  Был утверждён устав, избраны правление и ревизионная комиссия.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   Председателем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единогласно был избран опытный руководитель, почетный строитель России Владимир Сангаджиев, его заместителем стал заведующий кафедрой метрологии и стандартизации УГТУ, кандидат технических наук, доцент Владимир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</a:rPr>
              <a:t>Очир-Гаряев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Объединение в национально-культурную общественную организацию помогает ухтинским калмыкам сохранять культуру и традиции своего древнего народа, чтить его фольклор и обычаи. 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50180"/>
            <a:ext cx="5654938" cy="376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5731" y="3680128"/>
            <a:ext cx="5798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C000"/>
                </a:solidFill>
              </a:rPr>
              <a:t>   В </a:t>
            </a:r>
            <a:r>
              <a:rPr lang="ru-RU" sz="1400" dirty="0">
                <a:solidFill>
                  <a:srgbClr val="FFC000"/>
                </a:solidFill>
              </a:rPr>
              <a:t>день общенародного </a:t>
            </a:r>
            <a:r>
              <a:rPr lang="ru-RU" sz="1400" dirty="0" smtClean="0">
                <a:solidFill>
                  <a:srgbClr val="FFC000"/>
                </a:solidFill>
              </a:rPr>
              <a:t> праздника </a:t>
            </a:r>
            <a:r>
              <a:rPr lang="ru-RU" sz="1400" dirty="0">
                <a:solidFill>
                  <a:srgbClr val="FFC000"/>
                </a:solidFill>
              </a:rPr>
              <a:t>России 9 Мая все члены организации в числе 18-ти национально-культурных автономий приняли участие в торжественном шествии в честь 70-летия Великой </a:t>
            </a:r>
            <a:r>
              <a:rPr lang="ru-RU" sz="1400" dirty="0" smtClean="0">
                <a:solidFill>
                  <a:srgbClr val="FFC000"/>
                </a:solidFill>
              </a:rPr>
              <a:t>Победы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123" y="116632"/>
            <a:ext cx="597561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деятельность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09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046709"/>
            <a:ext cx="42484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Одной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из задач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землячества является установление и увековечивание имён узников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ГУЛага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погибших на территории Коми АССР в годы репрессий и без вести пропавших депортированных калмыков.  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Другой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важной задачей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является популяризация и сохранение памяти об одном из великих сынов коми народа – учёном востоковеде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Георгие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Лыткине, прекрасно знавшим калмыцкий язык и сохранившим бесценные для калмыков старинные рукописи. 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Калмыцкое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землячество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намерено расширять сферу своей деятельности, приумножать ряды и крепить единство земляков, сохраняя исконные традиции и обычаи, а также знакомить с ними представителей других народов.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7"/>
            <a:ext cx="402847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«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Алтн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гасн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3136" y="5601802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Юная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домбристка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Сангаджиева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Зандн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Герл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исполняет на национальном инструменте народные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наигрыши 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2898" r="12093" b="2849"/>
          <a:stretch/>
        </p:blipFill>
        <p:spPr bwMode="auto">
          <a:xfrm>
            <a:off x="5078994" y="1200019"/>
            <a:ext cx="341315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2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9" y="4005064"/>
            <a:ext cx="6984776" cy="26537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Вдали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от малой родины землячество традиционно собирается в дни национальных праздников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Зул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(Новый год) 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Цаган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Сар (праздник Весны), которые отмечаются согласно традициям и канонам.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Главный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символ всех праздников -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калмыцкий чай –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джомба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», широко известный и популярный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южнороссийских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широтах, и на Кавказе. Приятным открытием стало то, что калмыцкий чай с молоком и солью знают и почитают ухтинцы, знакомые с его целебными свойствами: напиток снимает головную боль, в суровые морозы помогает сохранить тепло, а в знойные дни служит для утоления жажды. Ухтинские строители и нефтяники хорошо знакомы с приспособлением народного характера – калмыцким узлом, величая его «калмыком», ценя за надёжность и прочность.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5" r="7272"/>
          <a:stretch/>
        </p:blipFill>
        <p:spPr bwMode="auto">
          <a:xfrm>
            <a:off x="539552" y="1328688"/>
            <a:ext cx="3764254" cy="251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859" y="368950"/>
            <a:ext cx="3764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День России 12 июня на Первомайской площади с калмыцким флагом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детьми 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внуками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5"/>
          <a:stretch/>
        </p:blipFill>
        <p:spPr bwMode="auto">
          <a:xfrm>
            <a:off x="4736881" y="1328688"/>
            <a:ext cx="3940554" cy="254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03806" y="261229"/>
            <a:ext cx="4660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 день общенародного  праздника России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9 мая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все члены организации в числе 18-ти национально-культурных автономий приняли участие в торжественном шествии в честь 70-летия Великой Победы</a:t>
            </a:r>
          </a:p>
        </p:txBody>
      </p:sp>
      <p:pic>
        <p:nvPicPr>
          <p:cNvPr id="8" name="Picture 2" descr="https://static.wixstatic.com/media/3c5b9a_6f75883208ab455da2c4436e1db47f63~mv2_d_4000_2926_s_4_2.png/v1/fill/w_208,h_158,al_c,usm_0.66_1.00_0.01/3c5b9a_6f75883208ab455da2c4436e1db47f63~mv2_d_4000_2926_s_4_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6759"/>
            <a:ext cx="1387852" cy="10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5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90" y="80425"/>
            <a:ext cx="8229600" cy="6340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Калмыкия глазами художников</a:t>
            </a:r>
            <a:endParaRPr lang="ru-RU" sz="2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8" name="Picture 12" descr="https://i.mycdn.me/image?id=837227341167&amp;t=3&amp;plc=WEB&amp;tkn=*ymTTVH5oPnSpwO48koWmvymlea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3891" r="4090"/>
          <a:stretch/>
        </p:blipFill>
        <p:spPr bwMode="auto">
          <a:xfrm flipH="1">
            <a:off x="5724127" y="422124"/>
            <a:ext cx="2919789" cy="403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mycdn.me/image?id=837227475823&amp;t=0&amp;plc=WEB&amp;tkn=*-RbA8CHDlO5-7ReF7oYKS5IXp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 b="9614"/>
          <a:stretch/>
        </p:blipFill>
        <p:spPr bwMode="auto">
          <a:xfrm>
            <a:off x="3635896" y="3468831"/>
            <a:ext cx="4309890" cy="300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.mycdn.me/image?id=837227346287&amp;t=3&amp;plc=WEB&amp;tkn=*wvYw9Bytv4tcxZIHMwYclsY7zn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5092" r="3892" b="3318"/>
          <a:stretch/>
        </p:blipFill>
        <p:spPr bwMode="auto">
          <a:xfrm>
            <a:off x="446077" y="908720"/>
            <a:ext cx="2940938" cy="390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8595" y="5229200"/>
            <a:ext cx="2900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аботы художника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Ирины НАДБИТОВОЙ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Шаргиновой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667066" y="1877550"/>
            <a:ext cx="2193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https://ok.ru/profile/303620094319/statuses/65758646534255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0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-196046" y="5248100"/>
            <a:ext cx="1887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http://art16.ru/gallery2/v/herm_photo/volzhskiy-art-ekspress/dsc04446.jpg.html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3290" y="80425"/>
            <a:ext cx="8229600" cy="6340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Калмыкия глазами художников</a:t>
            </a:r>
            <a:endParaRPr lang="ru-RU" sz="2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9" descr="ÐÑÐ³Ð°ÑÐµÐ² ÐÐ°Ð²ÐµÐ». ÐÐ°Ð»Ð¼ÑÐºÐ¸Ñ. Ð¥ÑÑÑÐ» Ð¾ÑÐ²ÐµÑÐµÐ½Ð½ÑÐ¹ ÑÐ¾Ð»Ð½ÑÐµ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2" y="836712"/>
            <a:ext cx="6080244" cy="303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972" y="8418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Пугачев </a:t>
            </a:r>
            <a:r>
              <a:rPr lang="ru-RU" sz="1400" b="1" dirty="0" smtClean="0">
                <a:solidFill>
                  <a:schemeClr val="bg1"/>
                </a:solidFill>
              </a:rPr>
              <a:t>Павел. Калмыкия</a:t>
            </a:r>
            <a:r>
              <a:rPr lang="ru-RU" sz="1400" b="1" dirty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Хурул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>
                <a:solidFill>
                  <a:schemeClr val="bg1"/>
                </a:solidFill>
              </a:rPr>
              <a:t>освещенный солнцем</a:t>
            </a:r>
          </a:p>
        </p:txBody>
      </p:sp>
      <p:pic>
        <p:nvPicPr>
          <p:cNvPr id="7170" name="Picture 2" descr="Ð¤Ð¾ÑÐ¾ â892861. ÐÐ¾Ð´ Ð½ÐµÐ±Ð¾Ð¼ ÐÐ°Ð»Ð¼ÑÐºÐ¸Ð¸. 2016. ÐÐ°ÑÐ°Ð»Ð°ÐµÐ² Ð.Ð-Ð¥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72" y="3356992"/>
            <a:ext cx="3843653" cy="324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7231" y="3316219"/>
            <a:ext cx="307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Под небом Калмыкии. 2016.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Баталаев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В.Б-Х.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880644" y="1832324"/>
            <a:ext cx="2247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https://artnow.ru/ru/gallery/2/13308/picture/0/906414.html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ÐÐ°ÑÑÐ¸Ð½ÐºÐ¸ Ð¿Ð¾ Ð·Ð°Ð¿ÑÐ¾ÑÑ ÐÐ°Ð»Ð¼ÑÐºÐ¸Ñ Ð³Ð»Ð°Ð·Ð°Ð¼Ð¸ ÑÑÐ´Ð¾Ð¶Ð½Ð¸ÐºÐ¾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457"/>
            <a:ext cx="3384376" cy="232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5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465226" y="1765951"/>
            <a:ext cx="2103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http://riakalm.ru/news/culture/1534-zhiteli-volgograda-smogut-uvidet-raboty-kalmytskikh-khudozhnikov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941168"/>
            <a:ext cx="2265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Художник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Гарри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Рокчинский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076" name="Picture 4" descr="https://myelis.ru/imgnews/109s-1393434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9" y="980728"/>
            <a:ext cx="4841945" cy="343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myelis.ru/imgnews/113s-1393434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3546"/>
            <a:ext cx="4206207" cy="328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08" y="5825306"/>
            <a:ext cx="399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зображение </a:t>
            </a:r>
            <a:r>
              <a:rPr lang="ru-RU" sz="1400" dirty="0">
                <a:solidFill>
                  <a:schemeClr val="bg1"/>
                </a:solidFill>
              </a:rPr>
              <a:t>просветителя, создателя калмыцкой письменности </a:t>
            </a:r>
            <a:r>
              <a:rPr lang="ru-RU" sz="1400" dirty="0" err="1">
                <a:solidFill>
                  <a:schemeClr val="bg1"/>
                </a:solidFill>
              </a:rPr>
              <a:t>Зая-Пандиты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941649" y="5365645"/>
            <a:ext cx="19078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https://myelis.ru/news-12.html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07975" y="191711"/>
            <a:ext cx="5492846" cy="6340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Калмыкия глазами художников</a:t>
            </a:r>
            <a:endParaRPr lang="ru-RU" sz="2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41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545731" cy="483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181" y="54452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Картина «Мать - Земля родная» - яркий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пример его сильной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приверженности к родной земле. Она была написана в период возвращения калмыцкого народа на родину после депортации и послужила началом становления калмыцкого изобразительного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искусства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25402" r="2866"/>
          <a:stretch/>
        </p:blipFill>
        <p:spPr bwMode="auto">
          <a:xfrm>
            <a:off x="4187156" y="332656"/>
            <a:ext cx="4525675" cy="285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3284984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Без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творчества Гарри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Рокчинского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нельзя представить современное калмыцкое искусство, в своих произведениях он поднимает такие вечные темы, как любовь к родной земле, историческое прошлое народа, истоки нравственных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ценностей. Знаменитые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картины «Мать – Земля родная», «Пушкин и калмычка»,  «Журавлиная песня»,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Джангарчи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Ээлян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Овла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 и другие.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67859" y="332656"/>
            <a:ext cx="2000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«Мать - Земля родная»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0153" y="2877076"/>
            <a:ext cx="1901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«Пушкин и калмычка»</a:t>
            </a:r>
          </a:p>
        </p:txBody>
      </p:sp>
    </p:spTree>
    <p:extLst>
      <p:ext uri="{BB962C8B-B14F-4D97-AF65-F5344CB8AC3E}">
        <p14:creationId xmlns:p14="http://schemas.microsoft.com/office/powerpoint/2010/main" val="86838139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175</TotalTime>
  <Words>1991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Местная  национально-культурная автономия калмыков «Алтн гасн»</vt:lpstr>
      <vt:lpstr>И друг степей калмык: историческая справка </vt:lpstr>
      <vt:lpstr>Презентация PowerPoint</vt:lpstr>
      <vt:lpstr>Презентация PowerPoint</vt:lpstr>
      <vt:lpstr>Презентация PowerPoint</vt:lpstr>
      <vt:lpstr>Калмыкия глазами художников</vt:lpstr>
      <vt:lpstr>Калмыкия глазами художников</vt:lpstr>
      <vt:lpstr>Калмыкия глазами художников</vt:lpstr>
      <vt:lpstr>Презентация PowerPoint</vt:lpstr>
      <vt:lpstr>Государственные символы Республики Калмыкия</vt:lpstr>
      <vt:lpstr>Презентация PowerPoint</vt:lpstr>
      <vt:lpstr>Презентация PowerPoint</vt:lpstr>
      <vt:lpstr>Фото современного калмыцкого  </vt:lpstr>
      <vt:lpstr>Калмыцкая национальная одежда</vt:lpstr>
      <vt:lpstr>Презентация PowerPoint</vt:lpstr>
      <vt:lpstr>Калмыцкая степь в тюльпанах и лотосы  в дельте Волги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2018-04-06T06:40:53Z</dcterms:created>
  <dcterms:modified xsi:type="dcterms:W3CDTF">2018-10-23T09:09:24Z</dcterms:modified>
</cp:coreProperties>
</file>